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72" r:id="rId5"/>
    <p:sldId id="373" r:id="rId6"/>
    <p:sldId id="372" r:id="rId7"/>
    <p:sldId id="339" r:id="rId8"/>
    <p:sldId id="353" r:id="rId9"/>
    <p:sldId id="358" r:id="rId10"/>
    <p:sldId id="370" r:id="rId11"/>
    <p:sldId id="369" r:id="rId12"/>
    <p:sldId id="367" r:id="rId13"/>
    <p:sldId id="371" r:id="rId14"/>
    <p:sldId id="359" r:id="rId15"/>
    <p:sldId id="374"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y Bernstein" initials="TB" lastIdx="8" clrIdx="0"/>
  <p:cmAuthor id="1" name="Adams, Laura" initials="AL" lastIdx="9" clrIdx="1"/>
  <p:cmAuthor id="2" name="Harrington, Lynn" initials="LYNN" lastIdx="3" clrIdx="2"/>
  <p:cmAuthor id="3" name="lauraadams7020@gmail.com" initials="l" lastIdx="1" clrIdx="3"/>
  <p:cmAuthor id="4" name="Kearney Alvy, Deana" initials="D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C"/>
    <a:srgbClr val="FFFFFF"/>
    <a:srgbClr val="2467A4"/>
    <a:srgbClr val="707070"/>
    <a:srgbClr val="0061A3"/>
    <a:srgbClr val="D4D4D4"/>
    <a:srgbClr val="99DDF5"/>
    <a:srgbClr val="D9D9D9"/>
    <a:srgbClr val="0E273E"/>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9856" autoAdjust="0"/>
  </p:normalViewPr>
  <p:slideViewPr>
    <p:cSldViewPr snapToGrid="0" snapToObjects="1">
      <p:cViewPr varScale="1">
        <p:scale>
          <a:sx n="70" d="100"/>
          <a:sy n="70" d="100"/>
        </p:scale>
        <p:origin x="-1260" y="-96"/>
      </p:cViewPr>
      <p:guideLst>
        <p:guide orient="horz" pos="688"/>
        <p:guide orient="horz" pos="3998"/>
        <p:guide pos="2880"/>
        <p:guide pos="297"/>
        <p:guide pos="5481"/>
      </p:guideLst>
    </p:cSldViewPr>
  </p:slideViewPr>
  <p:notesTextViewPr>
    <p:cViewPr>
      <p:scale>
        <a:sx n="1" d="1"/>
        <a:sy n="1" d="1"/>
      </p:scale>
      <p:origin x="0" y="0"/>
    </p:cViewPr>
  </p:notesTextViewPr>
  <p:sorterViewPr>
    <p:cViewPr>
      <p:scale>
        <a:sx n="125" d="100"/>
        <a:sy n="125" d="100"/>
      </p:scale>
      <p:origin x="0" y="0"/>
    </p:cViewPr>
  </p:sorterViewPr>
  <p:notesViewPr>
    <p:cSldViewPr snapToGrid="0" snapToObjects="1">
      <p:cViewPr varScale="1">
        <p:scale>
          <a:sx n="54" d="100"/>
          <a:sy n="54" d="100"/>
        </p:scale>
        <p:origin x="-250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951EE-FFB1-4DBC-BEB9-0A1901295C16}"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7E606A51-E402-49DB-85BB-D4144DE54E0D}">
      <dgm:prSet phldrT="[Text]"/>
      <dgm:spPr/>
      <dgm:t>
        <a:bodyPr/>
        <a:lstStyle/>
        <a:p>
          <a:r>
            <a:rPr lang="en-US" dirty="0" smtClean="0"/>
            <a:t>Improve Availability</a:t>
          </a:r>
          <a:endParaRPr lang="en-US" dirty="0"/>
        </a:p>
      </dgm:t>
    </dgm:pt>
    <dgm:pt modelId="{D43FF80C-FA48-470C-BC84-ACFAE5E4A816}" type="parTrans" cxnId="{5AFACB14-8357-4B54-8309-0906BD1236A5}">
      <dgm:prSet/>
      <dgm:spPr/>
      <dgm:t>
        <a:bodyPr/>
        <a:lstStyle/>
        <a:p>
          <a:endParaRPr lang="en-US"/>
        </a:p>
      </dgm:t>
    </dgm:pt>
    <dgm:pt modelId="{BB2083CA-1A26-4CFF-BEBE-6970AA1B8DF9}" type="sibTrans" cxnId="{5AFACB14-8357-4B54-8309-0906BD1236A5}">
      <dgm:prSet/>
      <dgm:spPr/>
      <dgm:t>
        <a:bodyPr/>
        <a:lstStyle/>
        <a:p>
          <a:endParaRPr lang="en-US"/>
        </a:p>
      </dgm:t>
    </dgm:pt>
    <dgm:pt modelId="{A09DC5F0-23A0-4796-ACBE-340CA39EEEDD}">
      <dgm:prSet/>
      <dgm:spPr/>
      <dgm:t>
        <a:bodyPr/>
        <a:lstStyle/>
        <a:p>
          <a:r>
            <a:rPr lang="en-US" dirty="0" smtClean="0"/>
            <a:t>Increase Capacity</a:t>
          </a:r>
        </a:p>
      </dgm:t>
    </dgm:pt>
    <dgm:pt modelId="{3124C60C-B348-4F8B-90AC-28019AD14AFB}" type="parTrans" cxnId="{626419FB-F109-47F2-A6F0-FC017D2AD806}">
      <dgm:prSet/>
      <dgm:spPr/>
      <dgm:t>
        <a:bodyPr/>
        <a:lstStyle/>
        <a:p>
          <a:endParaRPr lang="en-US"/>
        </a:p>
      </dgm:t>
    </dgm:pt>
    <dgm:pt modelId="{29E1B5A2-8AF3-4A53-925D-B0E130E51D2D}" type="sibTrans" cxnId="{626419FB-F109-47F2-A6F0-FC017D2AD806}">
      <dgm:prSet/>
      <dgm:spPr/>
      <dgm:t>
        <a:bodyPr/>
        <a:lstStyle/>
        <a:p>
          <a:endParaRPr lang="en-US"/>
        </a:p>
      </dgm:t>
    </dgm:pt>
    <dgm:pt modelId="{35D00B5A-FB25-44A7-84F5-731E4D95DB73}">
      <dgm:prSet/>
      <dgm:spPr/>
      <dgm:t>
        <a:bodyPr/>
        <a:lstStyle/>
        <a:p>
          <a:r>
            <a:rPr lang="en-US" dirty="0" smtClean="0"/>
            <a:t>Enhance Performance</a:t>
          </a:r>
        </a:p>
      </dgm:t>
    </dgm:pt>
    <dgm:pt modelId="{A3658D90-DA6A-4BE8-9AA0-7C1A3918A1E4}" type="parTrans" cxnId="{D4456CDC-78DD-4A97-BEEA-107029ACFF84}">
      <dgm:prSet/>
      <dgm:spPr/>
      <dgm:t>
        <a:bodyPr/>
        <a:lstStyle/>
        <a:p>
          <a:endParaRPr lang="en-US"/>
        </a:p>
      </dgm:t>
    </dgm:pt>
    <dgm:pt modelId="{0D60B2C6-822E-4535-A0C1-CE4B1299A970}" type="sibTrans" cxnId="{D4456CDC-78DD-4A97-BEEA-107029ACFF84}">
      <dgm:prSet/>
      <dgm:spPr/>
      <dgm:t>
        <a:bodyPr/>
        <a:lstStyle/>
        <a:p>
          <a:endParaRPr lang="en-US"/>
        </a:p>
      </dgm:t>
    </dgm:pt>
    <dgm:pt modelId="{0FFF673D-1ED9-4F33-908E-CB5EB7F32D49}">
      <dgm:prSet/>
      <dgm:spPr/>
      <dgm:t>
        <a:bodyPr/>
        <a:lstStyle/>
        <a:p>
          <a:r>
            <a:rPr lang="en-US" dirty="0" smtClean="0"/>
            <a:t>Reduce Costs</a:t>
          </a:r>
        </a:p>
      </dgm:t>
    </dgm:pt>
    <dgm:pt modelId="{1062B2FB-5D66-4CFC-8577-84B8BC0E37DB}" type="parTrans" cxnId="{92A38B31-1589-499F-8B7B-6C27186CFAF8}">
      <dgm:prSet/>
      <dgm:spPr/>
      <dgm:t>
        <a:bodyPr/>
        <a:lstStyle/>
        <a:p>
          <a:endParaRPr lang="en-US"/>
        </a:p>
      </dgm:t>
    </dgm:pt>
    <dgm:pt modelId="{EB20661C-77B6-48E4-AF74-1C97A75A5BE0}" type="sibTrans" cxnId="{92A38B31-1589-499F-8B7B-6C27186CFAF8}">
      <dgm:prSet/>
      <dgm:spPr/>
      <dgm:t>
        <a:bodyPr/>
        <a:lstStyle/>
        <a:p>
          <a:endParaRPr lang="en-US"/>
        </a:p>
      </dgm:t>
    </dgm:pt>
    <dgm:pt modelId="{A0B7C85A-2637-46D1-9E74-7A31103E0DA0}">
      <dgm:prSet/>
      <dgm:spPr/>
      <dgm:t>
        <a:bodyPr/>
        <a:lstStyle/>
        <a:p>
          <a:r>
            <a:rPr lang="en-US" dirty="0" smtClean="0"/>
            <a:t>Differentiate Services</a:t>
          </a:r>
          <a:endParaRPr lang="en-US" dirty="0"/>
        </a:p>
      </dgm:t>
    </dgm:pt>
    <dgm:pt modelId="{B96F4781-5C8D-4BD0-A08A-8B7CEB2C7A3A}" type="parTrans" cxnId="{11410AAD-FF8B-4437-8B39-BAFC9C5B2343}">
      <dgm:prSet/>
      <dgm:spPr/>
      <dgm:t>
        <a:bodyPr/>
        <a:lstStyle/>
        <a:p>
          <a:endParaRPr lang="en-US"/>
        </a:p>
      </dgm:t>
    </dgm:pt>
    <dgm:pt modelId="{865ECE50-405B-45E0-B8DC-D0F74159016F}" type="sibTrans" cxnId="{11410AAD-FF8B-4437-8B39-BAFC9C5B2343}">
      <dgm:prSet/>
      <dgm:spPr/>
      <dgm:t>
        <a:bodyPr/>
        <a:lstStyle/>
        <a:p>
          <a:endParaRPr lang="en-US"/>
        </a:p>
      </dgm:t>
    </dgm:pt>
    <dgm:pt modelId="{14481B2B-55CC-4DAD-B608-7C449DEF5CE2}">
      <dgm:prSet phldrT="[Text]"/>
      <dgm:spPr/>
      <dgm:t>
        <a:bodyPr/>
        <a:lstStyle/>
        <a:p>
          <a:r>
            <a:rPr lang="en-US" dirty="0" smtClean="0"/>
            <a:t>Provide alternate locations in the event of a failure, or during routine maintenance</a:t>
          </a:r>
          <a:endParaRPr lang="en-US" dirty="0"/>
        </a:p>
      </dgm:t>
    </dgm:pt>
    <dgm:pt modelId="{28EA8DFD-7625-4801-AE5E-43A56A7AC192}" type="parTrans" cxnId="{DE839C95-75D6-4A9E-AF1C-DF8D0B135AA3}">
      <dgm:prSet/>
      <dgm:spPr/>
      <dgm:t>
        <a:bodyPr/>
        <a:lstStyle/>
        <a:p>
          <a:endParaRPr lang="en-US"/>
        </a:p>
      </dgm:t>
    </dgm:pt>
    <dgm:pt modelId="{874CABB9-324A-4107-A5EE-E6EB9A2E2E37}" type="sibTrans" cxnId="{DE839C95-75D6-4A9E-AF1C-DF8D0B135AA3}">
      <dgm:prSet/>
      <dgm:spPr/>
      <dgm:t>
        <a:bodyPr/>
        <a:lstStyle/>
        <a:p>
          <a:endParaRPr lang="en-US"/>
        </a:p>
      </dgm:t>
    </dgm:pt>
    <dgm:pt modelId="{0576E6F0-B699-4A74-81EE-28CADE58287E}">
      <dgm:prSet/>
      <dgm:spPr/>
      <dgm:t>
        <a:bodyPr/>
        <a:lstStyle/>
        <a:p>
          <a:r>
            <a:rPr lang="en-US" smtClean="0"/>
            <a:t>Split </a:t>
          </a:r>
          <a:r>
            <a:rPr lang="en-US" dirty="0" smtClean="0"/>
            <a:t>traffic among multiple locations to handle peak loads</a:t>
          </a:r>
        </a:p>
      </dgm:t>
    </dgm:pt>
    <dgm:pt modelId="{60F98767-C1D6-47F3-887F-7BB21C180FBA}" type="parTrans" cxnId="{EC2C4BA0-E095-4D77-A892-85510555634A}">
      <dgm:prSet/>
      <dgm:spPr/>
      <dgm:t>
        <a:bodyPr/>
        <a:lstStyle/>
        <a:p>
          <a:endParaRPr lang="en-US"/>
        </a:p>
      </dgm:t>
    </dgm:pt>
    <dgm:pt modelId="{C5CA503A-A803-4104-828A-73DDAEDE84FA}" type="sibTrans" cxnId="{EC2C4BA0-E095-4D77-A892-85510555634A}">
      <dgm:prSet/>
      <dgm:spPr/>
      <dgm:t>
        <a:bodyPr/>
        <a:lstStyle/>
        <a:p>
          <a:endParaRPr lang="en-US"/>
        </a:p>
      </dgm:t>
    </dgm:pt>
    <dgm:pt modelId="{0222C8CB-2BAA-47BB-8043-C01E8F2EB430}">
      <dgm:prSet/>
      <dgm:spPr/>
      <dgm:t>
        <a:bodyPr/>
        <a:lstStyle/>
        <a:p>
          <a:r>
            <a:rPr lang="en-US" dirty="0" smtClean="0"/>
            <a:t>Direct users to the closest or fastest service for the best experience</a:t>
          </a:r>
        </a:p>
      </dgm:t>
    </dgm:pt>
    <dgm:pt modelId="{1D76CF63-C8BC-4865-AB78-65B9AE79E793}" type="parTrans" cxnId="{79531536-7F6B-45EC-8F30-1B4BCD6AA3FC}">
      <dgm:prSet/>
      <dgm:spPr/>
      <dgm:t>
        <a:bodyPr/>
        <a:lstStyle/>
        <a:p>
          <a:endParaRPr lang="en-US"/>
        </a:p>
      </dgm:t>
    </dgm:pt>
    <dgm:pt modelId="{5655FF44-E3D1-4378-9613-595234290ED7}" type="sibTrans" cxnId="{79531536-7F6B-45EC-8F30-1B4BCD6AA3FC}">
      <dgm:prSet/>
      <dgm:spPr/>
      <dgm:t>
        <a:bodyPr/>
        <a:lstStyle/>
        <a:p>
          <a:endParaRPr lang="en-US"/>
        </a:p>
      </dgm:t>
    </dgm:pt>
    <dgm:pt modelId="{C880D237-2CC7-4C83-9BEC-7CA9C2409D61}">
      <dgm:prSet/>
      <dgm:spPr/>
      <dgm:t>
        <a:bodyPr/>
        <a:lstStyle/>
        <a:p>
          <a:r>
            <a:rPr lang="en-US" dirty="0" smtClean="0"/>
            <a:t>Direct traffic to the least expensive location, based on service or networking costs</a:t>
          </a:r>
        </a:p>
      </dgm:t>
    </dgm:pt>
    <dgm:pt modelId="{5B44C75A-ECFE-433F-8B11-6A6C96823AAC}" type="parTrans" cxnId="{9BB8DD9A-CB29-4888-B2A3-D72673D6342B}">
      <dgm:prSet/>
      <dgm:spPr/>
      <dgm:t>
        <a:bodyPr/>
        <a:lstStyle/>
        <a:p>
          <a:endParaRPr lang="en-US"/>
        </a:p>
      </dgm:t>
    </dgm:pt>
    <dgm:pt modelId="{B75B8AF2-C4FA-4DBD-BF4E-E41F09629595}" type="sibTrans" cxnId="{9BB8DD9A-CB29-4888-B2A3-D72673D6342B}">
      <dgm:prSet/>
      <dgm:spPr/>
      <dgm:t>
        <a:bodyPr/>
        <a:lstStyle/>
        <a:p>
          <a:endParaRPr lang="en-US"/>
        </a:p>
      </dgm:t>
    </dgm:pt>
    <dgm:pt modelId="{AD53BD2F-9808-4F1D-8352-6C579353E5EA}">
      <dgm:prSet/>
      <dgm:spPr/>
      <dgm:t>
        <a:bodyPr/>
        <a:lstStyle/>
        <a:p>
          <a:r>
            <a:rPr lang="en-US" dirty="0" smtClean="0"/>
            <a:t>Direct traffic based on either the physical location or IP network to provide unique services </a:t>
          </a:r>
          <a:endParaRPr lang="en-US" dirty="0"/>
        </a:p>
      </dgm:t>
    </dgm:pt>
    <dgm:pt modelId="{AC92E7EF-F18E-48F3-B2D5-6F03DAAD5FF3}" type="parTrans" cxnId="{F5A2E19C-19C9-44EF-AEDC-6BAA73FA8DDD}">
      <dgm:prSet/>
      <dgm:spPr/>
      <dgm:t>
        <a:bodyPr/>
        <a:lstStyle/>
        <a:p>
          <a:endParaRPr lang="en-US"/>
        </a:p>
      </dgm:t>
    </dgm:pt>
    <dgm:pt modelId="{0AF86E71-5A55-4C92-88F5-523FAB0EA043}" type="sibTrans" cxnId="{F5A2E19C-19C9-44EF-AEDC-6BAA73FA8DDD}">
      <dgm:prSet/>
      <dgm:spPr/>
      <dgm:t>
        <a:bodyPr/>
        <a:lstStyle/>
        <a:p>
          <a:endParaRPr lang="en-US"/>
        </a:p>
      </dgm:t>
    </dgm:pt>
    <dgm:pt modelId="{B345826C-FF1F-4A06-AE8C-7F99220C9139}" type="pres">
      <dgm:prSet presAssocID="{348951EE-FFB1-4DBC-BEB9-0A1901295C16}" presName="Name0" presStyleCnt="0">
        <dgm:presLayoutVars>
          <dgm:dir/>
          <dgm:animLvl val="lvl"/>
          <dgm:resizeHandles val="exact"/>
        </dgm:presLayoutVars>
      </dgm:prSet>
      <dgm:spPr/>
      <dgm:t>
        <a:bodyPr/>
        <a:lstStyle/>
        <a:p>
          <a:endParaRPr lang="en-US"/>
        </a:p>
      </dgm:t>
    </dgm:pt>
    <dgm:pt modelId="{AFCDDF95-6364-4D7F-AEDB-201FE1941595}" type="pres">
      <dgm:prSet presAssocID="{7E606A51-E402-49DB-85BB-D4144DE54E0D}" presName="linNode" presStyleCnt="0"/>
      <dgm:spPr/>
    </dgm:pt>
    <dgm:pt modelId="{EE2E3A2E-9F74-40E3-A31D-3B9E3937D34B}" type="pres">
      <dgm:prSet presAssocID="{7E606A51-E402-49DB-85BB-D4144DE54E0D}" presName="parentText" presStyleLbl="node1" presStyleIdx="0" presStyleCnt="5">
        <dgm:presLayoutVars>
          <dgm:chMax val="1"/>
          <dgm:bulletEnabled val="1"/>
        </dgm:presLayoutVars>
      </dgm:prSet>
      <dgm:spPr/>
      <dgm:t>
        <a:bodyPr/>
        <a:lstStyle/>
        <a:p>
          <a:endParaRPr lang="en-US"/>
        </a:p>
      </dgm:t>
    </dgm:pt>
    <dgm:pt modelId="{A7242A68-8CC4-4775-ADE2-6063A2CA4AEE}" type="pres">
      <dgm:prSet presAssocID="{7E606A51-E402-49DB-85BB-D4144DE54E0D}" presName="descendantText" presStyleLbl="alignAccFollowNode1" presStyleIdx="0" presStyleCnt="5">
        <dgm:presLayoutVars>
          <dgm:bulletEnabled val="1"/>
        </dgm:presLayoutVars>
      </dgm:prSet>
      <dgm:spPr/>
      <dgm:t>
        <a:bodyPr/>
        <a:lstStyle/>
        <a:p>
          <a:endParaRPr lang="en-US"/>
        </a:p>
      </dgm:t>
    </dgm:pt>
    <dgm:pt modelId="{9C446C4F-D68B-4911-A190-96BCB790A381}" type="pres">
      <dgm:prSet presAssocID="{BB2083CA-1A26-4CFF-BEBE-6970AA1B8DF9}" presName="sp" presStyleCnt="0"/>
      <dgm:spPr/>
    </dgm:pt>
    <dgm:pt modelId="{AC4C9044-0A6E-470D-B51E-82DEFDA8B90C}" type="pres">
      <dgm:prSet presAssocID="{A09DC5F0-23A0-4796-ACBE-340CA39EEEDD}" presName="linNode" presStyleCnt="0"/>
      <dgm:spPr/>
    </dgm:pt>
    <dgm:pt modelId="{568F48E8-19DE-43CA-B366-1CDD3BA9516F}" type="pres">
      <dgm:prSet presAssocID="{A09DC5F0-23A0-4796-ACBE-340CA39EEEDD}" presName="parentText" presStyleLbl="node1" presStyleIdx="1" presStyleCnt="5">
        <dgm:presLayoutVars>
          <dgm:chMax val="1"/>
          <dgm:bulletEnabled val="1"/>
        </dgm:presLayoutVars>
      </dgm:prSet>
      <dgm:spPr/>
      <dgm:t>
        <a:bodyPr/>
        <a:lstStyle/>
        <a:p>
          <a:endParaRPr lang="en-US"/>
        </a:p>
      </dgm:t>
    </dgm:pt>
    <dgm:pt modelId="{F6EB70B3-FA6B-4748-8054-00DE3DC7CA04}" type="pres">
      <dgm:prSet presAssocID="{A09DC5F0-23A0-4796-ACBE-340CA39EEEDD}" presName="descendantText" presStyleLbl="alignAccFollowNode1" presStyleIdx="1" presStyleCnt="5">
        <dgm:presLayoutVars>
          <dgm:bulletEnabled val="1"/>
        </dgm:presLayoutVars>
      </dgm:prSet>
      <dgm:spPr/>
      <dgm:t>
        <a:bodyPr/>
        <a:lstStyle/>
        <a:p>
          <a:endParaRPr lang="en-US"/>
        </a:p>
      </dgm:t>
    </dgm:pt>
    <dgm:pt modelId="{AFC01504-73F7-47B1-B7E4-B9B61D52C744}" type="pres">
      <dgm:prSet presAssocID="{29E1B5A2-8AF3-4A53-925D-B0E130E51D2D}" presName="sp" presStyleCnt="0"/>
      <dgm:spPr/>
    </dgm:pt>
    <dgm:pt modelId="{76309272-04C2-4D26-9C5A-15DF0FD154B9}" type="pres">
      <dgm:prSet presAssocID="{35D00B5A-FB25-44A7-84F5-731E4D95DB73}" presName="linNode" presStyleCnt="0"/>
      <dgm:spPr/>
    </dgm:pt>
    <dgm:pt modelId="{73814D90-B288-4CAC-9D6B-D8065EA23777}" type="pres">
      <dgm:prSet presAssocID="{35D00B5A-FB25-44A7-84F5-731E4D95DB73}" presName="parentText" presStyleLbl="node1" presStyleIdx="2" presStyleCnt="5">
        <dgm:presLayoutVars>
          <dgm:chMax val="1"/>
          <dgm:bulletEnabled val="1"/>
        </dgm:presLayoutVars>
      </dgm:prSet>
      <dgm:spPr/>
      <dgm:t>
        <a:bodyPr/>
        <a:lstStyle/>
        <a:p>
          <a:endParaRPr lang="en-US"/>
        </a:p>
      </dgm:t>
    </dgm:pt>
    <dgm:pt modelId="{8FEDD229-E501-4CE3-B57A-6FB68F25E28D}" type="pres">
      <dgm:prSet presAssocID="{35D00B5A-FB25-44A7-84F5-731E4D95DB73}" presName="descendantText" presStyleLbl="alignAccFollowNode1" presStyleIdx="2" presStyleCnt="5">
        <dgm:presLayoutVars>
          <dgm:bulletEnabled val="1"/>
        </dgm:presLayoutVars>
      </dgm:prSet>
      <dgm:spPr/>
      <dgm:t>
        <a:bodyPr/>
        <a:lstStyle/>
        <a:p>
          <a:endParaRPr lang="en-US"/>
        </a:p>
      </dgm:t>
    </dgm:pt>
    <dgm:pt modelId="{AD20357E-4A46-4F1D-A9D5-B00D82839B13}" type="pres">
      <dgm:prSet presAssocID="{0D60B2C6-822E-4535-A0C1-CE4B1299A970}" presName="sp" presStyleCnt="0"/>
      <dgm:spPr/>
    </dgm:pt>
    <dgm:pt modelId="{14B13EE1-1DEB-42AE-9339-23A8E8115DF6}" type="pres">
      <dgm:prSet presAssocID="{0FFF673D-1ED9-4F33-908E-CB5EB7F32D49}" presName="linNode" presStyleCnt="0"/>
      <dgm:spPr/>
    </dgm:pt>
    <dgm:pt modelId="{8BE8C89F-9EC7-465E-A127-F628ABDE561F}" type="pres">
      <dgm:prSet presAssocID="{0FFF673D-1ED9-4F33-908E-CB5EB7F32D49}" presName="parentText" presStyleLbl="node1" presStyleIdx="3" presStyleCnt="5">
        <dgm:presLayoutVars>
          <dgm:chMax val="1"/>
          <dgm:bulletEnabled val="1"/>
        </dgm:presLayoutVars>
      </dgm:prSet>
      <dgm:spPr/>
      <dgm:t>
        <a:bodyPr/>
        <a:lstStyle/>
        <a:p>
          <a:endParaRPr lang="en-US"/>
        </a:p>
      </dgm:t>
    </dgm:pt>
    <dgm:pt modelId="{15239FA7-4923-435C-A036-F183CA2D223D}" type="pres">
      <dgm:prSet presAssocID="{0FFF673D-1ED9-4F33-908E-CB5EB7F32D49}" presName="descendantText" presStyleLbl="alignAccFollowNode1" presStyleIdx="3" presStyleCnt="5">
        <dgm:presLayoutVars>
          <dgm:bulletEnabled val="1"/>
        </dgm:presLayoutVars>
      </dgm:prSet>
      <dgm:spPr/>
      <dgm:t>
        <a:bodyPr/>
        <a:lstStyle/>
        <a:p>
          <a:endParaRPr lang="en-US"/>
        </a:p>
      </dgm:t>
    </dgm:pt>
    <dgm:pt modelId="{D1A19D35-6E40-4784-9B1B-AF8DC2CDB9E6}" type="pres">
      <dgm:prSet presAssocID="{EB20661C-77B6-48E4-AF74-1C97A75A5BE0}" presName="sp" presStyleCnt="0"/>
      <dgm:spPr/>
    </dgm:pt>
    <dgm:pt modelId="{A85D2C0D-3225-4135-9006-22A9B70F645B}" type="pres">
      <dgm:prSet presAssocID="{A0B7C85A-2637-46D1-9E74-7A31103E0DA0}" presName="linNode" presStyleCnt="0"/>
      <dgm:spPr/>
    </dgm:pt>
    <dgm:pt modelId="{7756E10F-9712-4927-B905-E2A7CDE13C31}" type="pres">
      <dgm:prSet presAssocID="{A0B7C85A-2637-46D1-9E74-7A31103E0DA0}" presName="parentText" presStyleLbl="node1" presStyleIdx="4" presStyleCnt="5">
        <dgm:presLayoutVars>
          <dgm:chMax val="1"/>
          <dgm:bulletEnabled val="1"/>
        </dgm:presLayoutVars>
      </dgm:prSet>
      <dgm:spPr/>
      <dgm:t>
        <a:bodyPr/>
        <a:lstStyle/>
        <a:p>
          <a:endParaRPr lang="en-US"/>
        </a:p>
      </dgm:t>
    </dgm:pt>
    <dgm:pt modelId="{77052C11-AF68-450D-B310-B10E7A660809}" type="pres">
      <dgm:prSet presAssocID="{A0B7C85A-2637-46D1-9E74-7A31103E0DA0}" presName="descendantText" presStyleLbl="alignAccFollowNode1" presStyleIdx="4" presStyleCnt="5">
        <dgm:presLayoutVars>
          <dgm:bulletEnabled val="1"/>
        </dgm:presLayoutVars>
      </dgm:prSet>
      <dgm:spPr/>
      <dgm:t>
        <a:bodyPr/>
        <a:lstStyle/>
        <a:p>
          <a:endParaRPr lang="en-US"/>
        </a:p>
      </dgm:t>
    </dgm:pt>
  </dgm:ptLst>
  <dgm:cxnLst>
    <dgm:cxn modelId="{D4456CDC-78DD-4A97-BEEA-107029ACFF84}" srcId="{348951EE-FFB1-4DBC-BEB9-0A1901295C16}" destId="{35D00B5A-FB25-44A7-84F5-731E4D95DB73}" srcOrd="2" destOrd="0" parTransId="{A3658D90-DA6A-4BE8-9AA0-7C1A3918A1E4}" sibTransId="{0D60B2C6-822E-4535-A0C1-CE4B1299A970}"/>
    <dgm:cxn modelId="{DE839C95-75D6-4A9E-AF1C-DF8D0B135AA3}" srcId="{7E606A51-E402-49DB-85BB-D4144DE54E0D}" destId="{14481B2B-55CC-4DAD-B608-7C449DEF5CE2}" srcOrd="0" destOrd="0" parTransId="{28EA8DFD-7625-4801-AE5E-43A56A7AC192}" sibTransId="{874CABB9-324A-4107-A5EE-E6EB9A2E2E37}"/>
    <dgm:cxn modelId="{6EB4C95E-00D6-4612-BA6D-B1DFC7FC4FF0}" type="presOf" srcId="{0576E6F0-B699-4A74-81EE-28CADE58287E}" destId="{F6EB70B3-FA6B-4748-8054-00DE3DC7CA04}" srcOrd="0" destOrd="0" presId="urn:microsoft.com/office/officeart/2005/8/layout/vList5"/>
    <dgm:cxn modelId="{F6255C7C-8878-41B0-AD36-732F4C677D43}" type="presOf" srcId="{7E606A51-E402-49DB-85BB-D4144DE54E0D}" destId="{EE2E3A2E-9F74-40E3-A31D-3B9E3937D34B}" srcOrd="0" destOrd="0" presId="urn:microsoft.com/office/officeart/2005/8/layout/vList5"/>
    <dgm:cxn modelId="{181EFA9C-52B9-414D-8861-64DB2E8122EF}" type="presOf" srcId="{0222C8CB-2BAA-47BB-8043-C01E8F2EB430}" destId="{8FEDD229-E501-4CE3-B57A-6FB68F25E28D}" srcOrd="0" destOrd="0" presId="urn:microsoft.com/office/officeart/2005/8/layout/vList5"/>
    <dgm:cxn modelId="{8CD3949C-209B-4945-896D-B12CF23942DD}" type="presOf" srcId="{AD53BD2F-9808-4F1D-8352-6C579353E5EA}" destId="{77052C11-AF68-450D-B310-B10E7A660809}" srcOrd="0" destOrd="0" presId="urn:microsoft.com/office/officeart/2005/8/layout/vList5"/>
    <dgm:cxn modelId="{7207CB3B-F199-424E-A059-0E405C5D7971}" type="presOf" srcId="{C880D237-2CC7-4C83-9BEC-7CA9C2409D61}" destId="{15239FA7-4923-435C-A036-F183CA2D223D}" srcOrd="0" destOrd="0" presId="urn:microsoft.com/office/officeart/2005/8/layout/vList5"/>
    <dgm:cxn modelId="{EC2C4BA0-E095-4D77-A892-85510555634A}" srcId="{A09DC5F0-23A0-4796-ACBE-340CA39EEEDD}" destId="{0576E6F0-B699-4A74-81EE-28CADE58287E}" srcOrd="0" destOrd="0" parTransId="{60F98767-C1D6-47F3-887F-7BB21C180FBA}" sibTransId="{C5CA503A-A803-4104-828A-73DDAEDE84FA}"/>
    <dgm:cxn modelId="{11410AAD-FF8B-4437-8B39-BAFC9C5B2343}" srcId="{348951EE-FFB1-4DBC-BEB9-0A1901295C16}" destId="{A0B7C85A-2637-46D1-9E74-7A31103E0DA0}" srcOrd="4" destOrd="0" parTransId="{B96F4781-5C8D-4BD0-A08A-8B7CEB2C7A3A}" sibTransId="{865ECE50-405B-45E0-B8DC-D0F74159016F}"/>
    <dgm:cxn modelId="{EA42C1FB-CA8C-4F7F-A878-10AA921E7A91}" type="presOf" srcId="{A09DC5F0-23A0-4796-ACBE-340CA39EEEDD}" destId="{568F48E8-19DE-43CA-B366-1CDD3BA9516F}" srcOrd="0" destOrd="0" presId="urn:microsoft.com/office/officeart/2005/8/layout/vList5"/>
    <dgm:cxn modelId="{79531536-7F6B-45EC-8F30-1B4BCD6AA3FC}" srcId="{35D00B5A-FB25-44A7-84F5-731E4D95DB73}" destId="{0222C8CB-2BAA-47BB-8043-C01E8F2EB430}" srcOrd="0" destOrd="0" parTransId="{1D76CF63-C8BC-4865-AB78-65B9AE79E793}" sibTransId="{5655FF44-E3D1-4378-9613-595234290ED7}"/>
    <dgm:cxn modelId="{4F03CE41-EADC-47ED-8A4C-94C0DEE41D83}" type="presOf" srcId="{348951EE-FFB1-4DBC-BEB9-0A1901295C16}" destId="{B345826C-FF1F-4A06-AE8C-7F99220C9139}" srcOrd="0" destOrd="0" presId="urn:microsoft.com/office/officeart/2005/8/layout/vList5"/>
    <dgm:cxn modelId="{A1E2C418-B8A1-49EC-91E3-761C196DAEE7}" type="presOf" srcId="{14481B2B-55CC-4DAD-B608-7C449DEF5CE2}" destId="{A7242A68-8CC4-4775-ADE2-6063A2CA4AEE}" srcOrd="0" destOrd="0" presId="urn:microsoft.com/office/officeart/2005/8/layout/vList5"/>
    <dgm:cxn modelId="{5AFACB14-8357-4B54-8309-0906BD1236A5}" srcId="{348951EE-FFB1-4DBC-BEB9-0A1901295C16}" destId="{7E606A51-E402-49DB-85BB-D4144DE54E0D}" srcOrd="0" destOrd="0" parTransId="{D43FF80C-FA48-470C-BC84-ACFAE5E4A816}" sibTransId="{BB2083CA-1A26-4CFF-BEBE-6970AA1B8DF9}"/>
    <dgm:cxn modelId="{9BB8DD9A-CB29-4888-B2A3-D72673D6342B}" srcId="{0FFF673D-1ED9-4F33-908E-CB5EB7F32D49}" destId="{C880D237-2CC7-4C83-9BEC-7CA9C2409D61}" srcOrd="0" destOrd="0" parTransId="{5B44C75A-ECFE-433F-8B11-6A6C96823AAC}" sibTransId="{B75B8AF2-C4FA-4DBD-BF4E-E41F09629595}"/>
    <dgm:cxn modelId="{35F98A20-2080-4333-B91C-5563C7E7A4C6}" type="presOf" srcId="{35D00B5A-FB25-44A7-84F5-731E4D95DB73}" destId="{73814D90-B288-4CAC-9D6B-D8065EA23777}" srcOrd="0" destOrd="0" presId="urn:microsoft.com/office/officeart/2005/8/layout/vList5"/>
    <dgm:cxn modelId="{F5A2E19C-19C9-44EF-AEDC-6BAA73FA8DDD}" srcId="{A0B7C85A-2637-46D1-9E74-7A31103E0DA0}" destId="{AD53BD2F-9808-4F1D-8352-6C579353E5EA}" srcOrd="0" destOrd="0" parTransId="{AC92E7EF-F18E-48F3-B2D5-6F03DAAD5FF3}" sibTransId="{0AF86E71-5A55-4C92-88F5-523FAB0EA043}"/>
    <dgm:cxn modelId="{92A38B31-1589-499F-8B7B-6C27186CFAF8}" srcId="{348951EE-FFB1-4DBC-BEB9-0A1901295C16}" destId="{0FFF673D-1ED9-4F33-908E-CB5EB7F32D49}" srcOrd="3" destOrd="0" parTransId="{1062B2FB-5D66-4CFC-8577-84B8BC0E37DB}" sibTransId="{EB20661C-77B6-48E4-AF74-1C97A75A5BE0}"/>
    <dgm:cxn modelId="{626419FB-F109-47F2-A6F0-FC017D2AD806}" srcId="{348951EE-FFB1-4DBC-BEB9-0A1901295C16}" destId="{A09DC5F0-23A0-4796-ACBE-340CA39EEEDD}" srcOrd="1" destOrd="0" parTransId="{3124C60C-B348-4F8B-90AC-28019AD14AFB}" sibTransId="{29E1B5A2-8AF3-4A53-925D-B0E130E51D2D}"/>
    <dgm:cxn modelId="{8D416D01-082B-4C88-97B8-64724C187317}" type="presOf" srcId="{A0B7C85A-2637-46D1-9E74-7A31103E0DA0}" destId="{7756E10F-9712-4927-B905-E2A7CDE13C31}" srcOrd="0" destOrd="0" presId="urn:microsoft.com/office/officeart/2005/8/layout/vList5"/>
    <dgm:cxn modelId="{5F3650E0-2287-4425-83CA-72E2CF046C06}" type="presOf" srcId="{0FFF673D-1ED9-4F33-908E-CB5EB7F32D49}" destId="{8BE8C89F-9EC7-465E-A127-F628ABDE561F}" srcOrd="0" destOrd="0" presId="urn:microsoft.com/office/officeart/2005/8/layout/vList5"/>
    <dgm:cxn modelId="{2E535087-0016-45F1-970C-B97729B15349}" type="presParOf" srcId="{B345826C-FF1F-4A06-AE8C-7F99220C9139}" destId="{AFCDDF95-6364-4D7F-AEDB-201FE1941595}" srcOrd="0" destOrd="0" presId="urn:microsoft.com/office/officeart/2005/8/layout/vList5"/>
    <dgm:cxn modelId="{7F28232A-8C42-44A1-9D36-6AE941E1D2CA}" type="presParOf" srcId="{AFCDDF95-6364-4D7F-AEDB-201FE1941595}" destId="{EE2E3A2E-9F74-40E3-A31D-3B9E3937D34B}" srcOrd="0" destOrd="0" presId="urn:microsoft.com/office/officeart/2005/8/layout/vList5"/>
    <dgm:cxn modelId="{C9C8B55F-2383-4B0C-A790-432993BC89E1}" type="presParOf" srcId="{AFCDDF95-6364-4D7F-AEDB-201FE1941595}" destId="{A7242A68-8CC4-4775-ADE2-6063A2CA4AEE}" srcOrd="1" destOrd="0" presId="urn:microsoft.com/office/officeart/2005/8/layout/vList5"/>
    <dgm:cxn modelId="{D49353D8-4243-46EC-A3EE-D0570909A9F5}" type="presParOf" srcId="{B345826C-FF1F-4A06-AE8C-7F99220C9139}" destId="{9C446C4F-D68B-4911-A190-96BCB790A381}" srcOrd="1" destOrd="0" presId="urn:microsoft.com/office/officeart/2005/8/layout/vList5"/>
    <dgm:cxn modelId="{A2CBA814-9024-40B8-89FF-5B53DB91FBC2}" type="presParOf" srcId="{B345826C-FF1F-4A06-AE8C-7F99220C9139}" destId="{AC4C9044-0A6E-470D-B51E-82DEFDA8B90C}" srcOrd="2" destOrd="0" presId="urn:microsoft.com/office/officeart/2005/8/layout/vList5"/>
    <dgm:cxn modelId="{73A21C58-715B-4CA0-973B-451A5AFAFED2}" type="presParOf" srcId="{AC4C9044-0A6E-470D-B51E-82DEFDA8B90C}" destId="{568F48E8-19DE-43CA-B366-1CDD3BA9516F}" srcOrd="0" destOrd="0" presId="urn:microsoft.com/office/officeart/2005/8/layout/vList5"/>
    <dgm:cxn modelId="{40B6AB12-A03B-4238-8A98-B1B4D1728ED7}" type="presParOf" srcId="{AC4C9044-0A6E-470D-B51E-82DEFDA8B90C}" destId="{F6EB70B3-FA6B-4748-8054-00DE3DC7CA04}" srcOrd="1" destOrd="0" presId="urn:microsoft.com/office/officeart/2005/8/layout/vList5"/>
    <dgm:cxn modelId="{B13BD2FC-FC9B-45AD-9C16-80E543BD7AA1}" type="presParOf" srcId="{B345826C-FF1F-4A06-AE8C-7F99220C9139}" destId="{AFC01504-73F7-47B1-B7E4-B9B61D52C744}" srcOrd="3" destOrd="0" presId="urn:microsoft.com/office/officeart/2005/8/layout/vList5"/>
    <dgm:cxn modelId="{22B4BEDF-2EFA-4436-8CC1-2441A8D2BE57}" type="presParOf" srcId="{B345826C-FF1F-4A06-AE8C-7F99220C9139}" destId="{76309272-04C2-4D26-9C5A-15DF0FD154B9}" srcOrd="4" destOrd="0" presId="urn:microsoft.com/office/officeart/2005/8/layout/vList5"/>
    <dgm:cxn modelId="{1C63B912-E2D3-4D66-9EFF-00C83E06576A}" type="presParOf" srcId="{76309272-04C2-4D26-9C5A-15DF0FD154B9}" destId="{73814D90-B288-4CAC-9D6B-D8065EA23777}" srcOrd="0" destOrd="0" presId="urn:microsoft.com/office/officeart/2005/8/layout/vList5"/>
    <dgm:cxn modelId="{875DDB1C-0E62-4D12-BA32-42C4229C5397}" type="presParOf" srcId="{76309272-04C2-4D26-9C5A-15DF0FD154B9}" destId="{8FEDD229-E501-4CE3-B57A-6FB68F25E28D}" srcOrd="1" destOrd="0" presId="urn:microsoft.com/office/officeart/2005/8/layout/vList5"/>
    <dgm:cxn modelId="{9B58E37F-9DA9-4735-A5D3-A950120FA504}" type="presParOf" srcId="{B345826C-FF1F-4A06-AE8C-7F99220C9139}" destId="{AD20357E-4A46-4F1D-A9D5-B00D82839B13}" srcOrd="5" destOrd="0" presId="urn:microsoft.com/office/officeart/2005/8/layout/vList5"/>
    <dgm:cxn modelId="{2042BE00-8537-43C8-A2CA-6AD54DDC77E8}" type="presParOf" srcId="{B345826C-FF1F-4A06-AE8C-7F99220C9139}" destId="{14B13EE1-1DEB-42AE-9339-23A8E8115DF6}" srcOrd="6" destOrd="0" presId="urn:microsoft.com/office/officeart/2005/8/layout/vList5"/>
    <dgm:cxn modelId="{4C68CBE8-75D0-4CD3-9BEC-6B5FCB6FCC34}" type="presParOf" srcId="{14B13EE1-1DEB-42AE-9339-23A8E8115DF6}" destId="{8BE8C89F-9EC7-465E-A127-F628ABDE561F}" srcOrd="0" destOrd="0" presId="urn:microsoft.com/office/officeart/2005/8/layout/vList5"/>
    <dgm:cxn modelId="{207836BA-F082-4188-B302-C0AFF79416DF}" type="presParOf" srcId="{14B13EE1-1DEB-42AE-9339-23A8E8115DF6}" destId="{15239FA7-4923-435C-A036-F183CA2D223D}" srcOrd="1" destOrd="0" presId="urn:microsoft.com/office/officeart/2005/8/layout/vList5"/>
    <dgm:cxn modelId="{CC7278F5-BCB6-4DAE-9D54-7F681736E4A7}" type="presParOf" srcId="{B345826C-FF1F-4A06-AE8C-7F99220C9139}" destId="{D1A19D35-6E40-4784-9B1B-AF8DC2CDB9E6}" srcOrd="7" destOrd="0" presId="urn:microsoft.com/office/officeart/2005/8/layout/vList5"/>
    <dgm:cxn modelId="{E511F6BE-4DC0-4630-B0C1-4F479F92EACC}" type="presParOf" srcId="{B345826C-FF1F-4A06-AE8C-7F99220C9139}" destId="{A85D2C0D-3225-4135-9006-22A9B70F645B}" srcOrd="8" destOrd="0" presId="urn:microsoft.com/office/officeart/2005/8/layout/vList5"/>
    <dgm:cxn modelId="{406EA741-20F6-4E2A-9030-A7249CFEFE20}" type="presParOf" srcId="{A85D2C0D-3225-4135-9006-22A9B70F645B}" destId="{7756E10F-9712-4927-B905-E2A7CDE13C31}" srcOrd="0" destOrd="0" presId="urn:microsoft.com/office/officeart/2005/8/layout/vList5"/>
    <dgm:cxn modelId="{2AAC3C14-0269-4F39-B75A-27835F5367C4}" type="presParOf" srcId="{A85D2C0D-3225-4135-9006-22A9B70F645B}" destId="{77052C11-AF68-450D-B310-B10E7A6608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EA486-25EA-458B-A8EE-ACE7E41202B9}" type="doc">
      <dgm:prSet loTypeId="urn:microsoft.com/office/officeart/2005/8/layout/vList2" loCatId="list" qsTypeId="urn:microsoft.com/office/officeart/2005/8/quickstyle/simple4" qsCatId="simple" csTypeId="urn:microsoft.com/office/officeart/2005/8/colors/accent3_4" csCatId="accent3" phldr="1"/>
      <dgm:spPr/>
      <dgm:t>
        <a:bodyPr/>
        <a:lstStyle/>
        <a:p>
          <a:endParaRPr lang="en-US"/>
        </a:p>
      </dgm:t>
    </dgm:pt>
    <dgm:pt modelId="{720C47DC-60B9-42EC-80C4-16CADEBE69C3}">
      <dgm:prSet phldrT="[Text]" custT="1"/>
      <dgm:spPr/>
      <dgm:t>
        <a:bodyPr/>
        <a:lstStyle/>
        <a:p>
          <a:r>
            <a:rPr lang="en-US" sz="2400" dirty="0" smtClean="0"/>
            <a:t>Organizations want to direct Internet traffic among multiple sites, clouds, or CDNs to:</a:t>
          </a:r>
          <a:endParaRPr lang="en-US" sz="2400" dirty="0"/>
        </a:p>
      </dgm:t>
    </dgm:pt>
    <dgm:pt modelId="{91A3FC81-621D-4924-AAC8-86B269D58B16}" type="parTrans" cxnId="{063D7072-41D1-4D51-BF51-F576DED9CBD7}">
      <dgm:prSet/>
      <dgm:spPr/>
      <dgm:t>
        <a:bodyPr/>
        <a:lstStyle/>
        <a:p>
          <a:endParaRPr lang="en-US"/>
        </a:p>
      </dgm:t>
    </dgm:pt>
    <dgm:pt modelId="{B8B9A57B-CB21-49FB-AA83-249F03842743}" type="sibTrans" cxnId="{063D7072-41D1-4D51-BF51-F576DED9CBD7}">
      <dgm:prSet/>
      <dgm:spPr/>
      <dgm:t>
        <a:bodyPr/>
        <a:lstStyle/>
        <a:p>
          <a:endParaRPr lang="en-US"/>
        </a:p>
      </dgm:t>
    </dgm:pt>
    <dgm:pt modelId="{6DD3E714-2AEE-458E-9FE7-5CD66D9F947A}" type="pres">
      <dgm:prSet presAssocID="{BACEA486-25EA-458B-A8EE-ACE7E41202B9}" presName="linear" presStyleCnt="0">
        <dgm:presLayoutVars>
          <dgm:animLvl val="lvl"/>
          <dgm:resizeHandles val="exact"/>
        </dgm:presLayoutVars>
      </dgm:prSet>
      <dgm:spPr/>
      <dgm:t>
        <a:bodyPr/>
        <a:lstStyle/>
        <a:p>
          <a:endParaRPr lang="en-US"/>
        </a:p>
      </dgm:t>
    </dgm:pt>
    <dgm:pt modelId="{086446C8-76CA-49C1-BD46-8FD6F8370DED}" type="pres">
      <dgm:prSet presAssocID="{720C47DC-60B9-42EC-80C4-16CADEBE69C3}" presName="parentText" presStyleLbl="node1" presStyleIdx="0" presStyleCnt="1" custScaleY="264718" custLinFactNeighborY="-1673">
        <dgm:presLayoutVars>
          <dgm:chMax val="0"/>
          <dgm:bulletEnabled val="1"/>
        </dgm:presLayoutVars>
      </dgm:prSet>
      <dgm:spPr/>
      <dgm:t>
        <a:bodyPr/>
        <a:lstStyle/>
        <a:p>
          <a:endParaRPr lang="en-US"/>
        </a:p>
      </dgm:t>
    </dgm:pt>
  </dgm:ptLst>
  <dgm:cxnLst>
    <dgm:cxn modelId="{386BD92F-A35E-4307-948A-4B5237141B86}" type="presOf" srcId="{720C47DC-60B9-42EC-80C4-16CADEBE69C3}" destId="{086446C8-76CA-49C1-BD46-8FD6F8370DED}" srcOrd="0" destOrd="0" presId="urn:microsoft.com/office/officeart/2005/8/layout/vList2"/>
    <dgm:cxn modelId="{063D7072-41D1-4D51-BF51-F576DED9CBD7}" srcId="{BACEA486-25EA-458B-A8EE-ACE7E41202B9}" destId="{720C47DC-60B9-42EC-80C4-16CADEBE69C3}" srcOrd="0" destOrd="0" parTransId="{91A3FC81-621D-4924-AAC8-86B269D58B16}" sibTransId="{B8B9A57B-CB21-49FB-AA83-249F03842743}"/>
    <dgm:cxn modelId="{BE4DA653-2ED6-4F21-8003-738F6CF7E9C4}" type="presOf" srcId="{BACEA486-25EA-458B-A8EE-ACE7E41202B9}" destId="{6DD3E714-2AEE-458E-9FE7-5CD66D9F947A}" srcOrd="0" destOrd="0" presId="urn:microsoft.com/office/officeart/2005/8/layout/vList2"/>
    <dgm:cxn modelId="{D3A3C817-D45D-4C43-9952-1A8CA56D9D0A}" type="presParOf" srcId="{6DD3E714-2AEE-458E-9FE7-5CD66D9F947A}" destId="{086446C8-76CA-49C1-BD46-8FD6F8370DE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666E18-1693-405D-80BD-53A9C269F24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B383DC55-1F4E-4631-B963-DCF18D85AD07}">
      <dgm:prSet/>
      <dgm:spPr/>
      <dgm:t>
        <a:bodyPr/>
        <a:lstStyle/>
        <a:p>
          <a:r>
            <a:rPr lang="en-US" b="1" dirty="0" smtClean="0"/>
            <a:t>Speed and Agility Enable Fast and Easy Deployment</a:t>
          </a:r>
          <a:endParaRPr lang="en-US" b="1" dirty="0"/>
        </a:p>
      </dgm:t>
    </dgm:pt>
    <dgm:pt modelId="{53946023-AB36-488C-913A-D374925F4EC2}" type="parTrans" cxnId="{841C1208-FF69-4E94-A4E5-BD524F809491}">
      <dgm:prSet/>
      <dgm:spPr/>
      <dgm:t>
        <a:bodyPr/>
        <a:lstStyle/>
        <a:p>
          <a:endParaRPr lang="en-US"/>
        </a:p>
      </dgm:t>
    </dgm:pt>
    <dgm:pt modelId="{F81FFF27-3AC9-4100-93D8-1ABDF098B750}" type="sibTrans" cxnId="{841C1208-FF69-4E94-A4E5-BD524F809491}">
      <dgm:prSet/>
      <dgm:spPr/>
      <dgm:t>
        <a:bodyPr/>
        <a:lstStyle/>
        <a:p>
          <a:endParaRPr lang="en-US"/>
        </a:p>
      </dgm:t>
    </dgm:pt>
    <dgm:pt modelId="{7D2D52D8-8C52-4E4C-A7B9-40EA667E5DFC}">
      <dgm:prSet/>
      <dgm:spPr/>
      <dgm:t>
        <a:bodyPr/>
        <a:lstStyle/>
        <a:p>
          <a:r>
            <a:rPr lang="en-US" b="1" dirty="0" smtClean="0"/>
            <a:t>Elastic Capacity</a:t>
          </a:r>
          <a:endParaRPr lang="en-US" b="1" dirty="0"/>
        </a:p>
      </dgm:t>
    </dgm:pt>
    <dgm:pt modelId="{81AB3A29-57EA-46D3-978E-2E69E5D9CDD0}" type="parTrans" cxnId="{1DD4352B-C37A-4162-8BD0-635194C41FE7}">
      <dgm:prSet/>
      <dgm:spPr/>
      <dgm:t>
        <a:bodyPr/>
        <a:lstStyle/>
        <a:p>
          <a:endParaRPr lang="en-US"/>
        </a:p>
      </dgm:t>
    </dgm:pt>
    <dgm:pt modelId="{A1932DD5-746B-4EAA-B49A-4A4D51F176D7}" type="sibTrans" cxnId="{1DD4352B-C37A-4162-8BD0-635194C41FE7}">
      <dgm:prSet/>
      <dgm:spPr/>
      <dgm:t>
        <a:bodyPr/>
        <a:lstStyle/>
        <a:p>
          <a:endParaRPr lang="en-US"/>
        </a:p>
      </dgm:t>
    </dgm:pt>
    <dgm:pt modelId="{B4B50ED0-D41B-4718-98EC-67D1395C6233}">
      <dgm:prSet/>
      <dgm:spPr/>
      <dgm:t>
        <a:bodyPr/>
        <a:lstStyle/>
        <a:p>
          <a:r>
            <a:rPr lang="en-US" b="1" dirty="0" smtClean="0"/>
            <a:t>Ideal for Cloud Platform or CDN Balancing</a:t>
          </a:r>
          <a:endParaRPr lang="en-US" b="1" dirty="0"/>
        </a:p>
      </dgm:t>
    </dgm:pt>
    <dgm:pt modelId="{B572F60B-9A5D-427B-9841-91A3ABFB946F}" type="parTrans" cxnId="{491FE130-5040-46C5-B8AF-D62CC716CA61}">
      <dgm:prSet/>
      <dgm:spPr/>
      <dgm:t>
        <a:bodyPr/>
        <a:lstStyle/>
        <a:p>
          <a:endParaRPr lang="en-US"/>
        </a:p>
      </dgm:t>
    </dgm:pt>
    <dgm:pt modelId="{A5C4C5E0-DD62-453F-81BC-4CBD8A395C0D}" type="sibTrans" cxnId="{491FE130-5040-46C5-B8AF-D62CC716CA61}">
      <dgm:prSet/>
      <dgm:spPr/>
      <dgm:t>
        <a:bodyPr/>
        <a:lstStyle/>
        <a:p>
          <a:endParaRPr lang="en-US"/>
        </a:p>
      </dgm:t>
    </dgm:pt>
    <dgm:pt modelId="{618D453F-6259-4425-8C08-067F8496EFF0}">
      <dgm:prSet/>
      <dgm:spPr/>
      <dgm:t>
        <a:bodyPr/>
        <a:lstStyle/>
        <a:p>
          <a:r>
            <a:rPr lang="en-US" b="1" dirty="0" smtClean="0"/>
            <a:t>Enhanced Security and Availability</a:t>
          </a:r>
          <a:endParaRPr lang="en-US" b="1" dirty="0"/>
        </a:p>
      </dgm:t>
    </dgm:pt>
    <dgm:pt modelId="{888FF9E4-5D21-46A5-AFB1-226AF7912377}" type="parTrans" cxnId="{E47A0AD4-CE2E-4B1F-BB16-81B121AD8E29}">
      <dgm:prSet/>
      <dgm:spPr/>
      <dgm:t>
        <a:bodyPr/>
        <a:lstStyle/>
        <a:p>
          <a:endParaRPr lang="en-US"/>
        </a:p>
      </dgm:t>
    </dgm:pt>
    <dgm:pt modelId="{03C100A9-F20B-481E-8022-34D53AB36363}" type="sibTrans" cxnId="{E47A0AD4-CE2E-4B1F-BB16-81B121AD8E29}">
      <dgm:prSet/>
      <dgm:spPr/>
      <dgm:t>
        <a:bodyPr/>
        <a:lstStyle/>
        <a:p>
          <a:endParaRPr lang="en-US"/>
        </a:p>
      </dgm:t>
    </dgm:pt>
    <dgm:pt modelId="{DE0CF5AF-2CDB-4110-BCD5-D55BDC5735AD}">
      <dgm:prSet/>
      <dgm:spPr/>
      <dgm:t>
        <a:bodyPr/>
        <a:lstStyle/>
        <a:p>
          <a:r>
            <a:rPr lang="en-US" dirty="0" err="1" smtClean="0"/>
            <a:t>DDoS</a:t>
          </a:r>
          <a:r>
            <a:rPr lang="en-US" dirty="0" smtClean="0"/>
            <a:t> attack resilient with a redundant and high-capacity infrastructure </a:t>
          </a:r>
          <a:endParaRPr lang="en-US" dirty="0"/>
        </a:p>
      </dgm:t>
    </dgm:pt>
    <dgm:pt modelId="{AB7920DE-73F9-4196-876D-2240E85BF3BC}" type="parTrans" cxnId="{6198FF9E-7713-43CC-812C-35086DB06A3D}">
      <dgm:prSet/>
      <dgm:spPr/>
      <dgm:t>
        <a:bodyPr/>
        <a:lstStyle/>
        <a:p>
          <a:endParaRPr lang="en-US"/>
        </a:p>
      </dgm:t>
    </dgm:pt>
    <dgm:pt modelId="{C8CE871E-5E96-4D0B-ACF6-F522FF90F7FF}" type="sibTrans" cxnId="{6198FF9E-7713-43CC-812C-35086DB06A3D}">
      <dgm:prSet/>
      <dgm:spPr/>
      <dgm:t>
        <a:bodyPr/>
        <a:lstStyle/>
        <a:p>
          <a:endParaRPr lang="en-US"/>
        </a:p>
      </dgm:t>
    </dgm:pt>
    <dgm:pt modelId="{480A473E-F5A4-4E07-955D-5B54E266DD23}">
      <dgm:prSet/>
      <dgm:spPr/>
      <dgm:t>
        <a:bodyPr/>
        <a:lstStyle/>
        <a:p>
          <a:r>
            <a:rPr lang="en-US" dirty="0" smtClean="0"/>
            <a:t>Does not require in-house expertise, extensive planning, or hardware/software installations</a:t>
          </a:r>
          <a:endParaRPr lang="en-US" dirty="0"/>
        </a:p>
      </dgm:t>
    </dgm:pt>
    <dgm:pt modelId="{4C2A4CB9-0197-4FCA-94AB-53FBB4A95EB0}" type="parTrans" cxnId="{04114B4E-9060-4EA3-8D4D-3B44D496BB92}">
      <dgm:prSet/>
      <dgm:spPr/>
      <dgm:t>
        <a:bodyPr/>
        <a:lstStyle/>
        <a:p>
          <a:endParaRPr lang="en-US"/>
        </a:p>
      </dgm:t>
    </dgm:pt>
    <dgm:pt modelId="{3BC4F583-657D-42A7-946A-C1667B7B499B}" type="sibTrans" cxnId="{04114B4E-9060-4EA3-8D4D-3B44D496BB92}">
      <dgm:prSet/>
      <dgm:spPr/>
      <dgm:t>
        <a:bodyPr/>
        <a:lstStyle/>
        <a:p>
          <a:endParaRPr lang="en-US"/>
        </a:p>
      </dgm:t>
    </dgm:pt>
    <dgm:pt modelId="{4EAD79A6-BAF5-4130-BF4E-32512FB2FAC0}">
      <dgm:prSet/>
      <dgm:spPr/>
      <dgm:t>
        <a:bodyPr/>
        <a:lstStyle/>
        <a:p>
          <a:r>
            <a:rPr lang="en-US" dirty="0" smtClean="0"/>
            <a:t>Truly </a:t>
          </a:r>
          <a:r>
            <a:rPr lang="en-US" i="1" dirty="0" smtClean="0"/>
            <a:t>global</a:t>
          </a:r>
          <a:r>
            <a:rPr lang="en-US" dirty="0" smtClean="0"/>
            <a:t> GLB solution that keeps traffic in the cloud for faster performance</a:t>
          </a:r>
          <a:endParaRPr lang="en-US" dirty="0"/>
        </a:p>
      </dgm:t>
    </dgm:pt>
    <dgm:pt modelId="{7F43AD0B-9AE7-4BF8-B7F6-5F3F471BCB83}" type="parTrans" cxnId="{6E95746D-1E1F-4A90-826C-56D6FD26F127}">
      <dgm:prSet/>
      <dgm:spPr/>
      <dgm:t>
        <a:bodyPr/>
        <a:lstStyle/>
        <a:p>
          <a:endParaRPr lang="en-US"/>
        </a:p>
      </dgm:t>
    </dgm:pt>
    <dgm:pt modelId="{5035758E-5BEA-4ECB-9259-864941B7696B}" type="sibTrans" cxnId="{6E95746D-1E1F-4A90-826C-56D6FD26F127}">
      <dgm:prSet/>
      <dgm:spPr/>
      <dgm:t>
        <a:bodyPr/>
        <a:lstStyle/>
        <a:p>
          <a:endParaRPr lang="en-US"/>
        </a:p>
      </dgm:t>
    </dgm:pt>
    <dgm:pt modelId="{627661B2-1165-4443-B2DE-EF0CFBBEA934}">
      <dgm:prSet/>
      <dgm:spPr/>
      <dgm:t>
        <a:bodyPr/>
        <a:lstStyle/>
        <a:p>
          <a:r>
            <a:rPr lang="en-US" dirty="0" smtClean="0"/>
            <a:t>No </a:t>
          </a:r>
          <a:r>
            <a:rPr lang="en-US" dirty="0" err="1" smtClean="0"/>
            <a:t>Capex</a:t>
          </a:r>
          <a:r>
            <a:rPr lang="en-US" dirty="0" smtClean="0"/>
            <a:t> and typically lower </a:t>
          </a:r>
          <a:r>
            <a:rPr lang="en-US" dirty="0" err="1" smtClean="0"/>
            <a:t>Opex</a:t>
          </a:r>
          <a:endParaRPr lang="en-US" dirty="0"/>
        </a:p>
      </dgm:t>
    </dgm:pt>
    <dgm:pt modelId="{48D99DEE-1EE0-49AA-9FF8-CD8F8CB83810}" type="parTrans" cxnId="{8B2DB590-F54D-494F-B80A-AD9CB32D75B6}">
      <dgm:prSet/>
      <dgm:spPr/>
      <dgm:t>
        <a:bodyPr/>
        <a:lstStyle/>
        <a:p>
          <a:endParaRPr lang="en-US"/>
        </a:p>
      </dgm:t>
    </dgm:pt>
    <dgm:pt modelId="{ADE01559-972D-4FB9-BB8D-016214DA5F11}" type="sibTrans" cxnId="{8B2DB590-F54D-494F-B80A-AD9CB32D75B6}">
      <dgm:prSet/>
      <dgm:spPr/>
      <dgm:t>
        <a:bodyPr/>
        <a:lstStyle/>
        <a:p>
          <a:endParaRPr lang="en-US"/>
        </a:p>
      </dgm:t>
    </dgm:pt>
    <dgm:pt modelId="{E70EC97B-6414-42D6-B898-6B33FEA57192}">
      <dgm:prSet/>
      <dgm:spPr/>
      <dgm:t>
        <a:bodyPr/>
        <a:lstStyle/>
        <a:p>
          <a:r>
            <a:rPr lang="en-US" dirty="0" smtClean="0"/>
            <a:t>Vastly deployed cloud-based infrastructure allows companies to scale capacity up or down</a:t>
          </a:r>
          <a:endParaRPr lang="en-US" dirty="0"/>
        </a:p>
      </dgm:t>
    </dgm:pt>
    <dgm:pt modelId="{522C89BB-9BD6-4647-8BEF-C208260EAE33}" type="parTrans" cxnId="{D6F6845D-326C-41C3-9159-3B93FBE56D25}">
      <dgm:prSet/>
      <dgm:spPr/>
      <dgm:t>
        <a:bodyPr/>
        <a:lstStyle/>
        <a:p>
          <a:endParaRPr lang="en-US"/>
        </a:p>
      </dgm:t>
    </dgm:pt>
    <dgm:pt modelId="{759BD305-6166-42F6-BA01-4A8997E0D33D}" type="sibTrans" cxnId="{D6F6845D-326C-41C3-9159-3B93FBE56D25}">
      <dgm:prSet/>
      <dgm:spPr/>
      <dgm:t>
        <a:bodyPr/>
        <a:lstStyle/>
        <a:p>
          <a:endParaRPr lang="en-US"/>
        </a:p>
      </dgm:t>
    </dgm:pt>
    <dgm:pt modelId="{E933A647-B7A0-418E-9CCA-AF8DAB176292}">
      <dgm:prSet/>
      <dgm:spPr/>
      <dgm:t>
        <a:bodyPr/>
        <a:lstStyle/>
        <a:p>
          <a:r>
            <a:rPr lang="en-US" b="1" smtClean="0"/>
            <a:t>Cost </a:t>
          </a:r>
          <a:r>
            <a:rPr lang="en-US" b="1" dirty="0" smtClean="0"/>
            <a:t>Savings</a:t>
          </a:r>
          <a:endParaRPr lang="en-US"/>
        </a:p>
      </dgm:t>
    </dgm:pt>
    <dgm:pt modelId="{22A3851B-EB92-49CB-80DC-2967ECF8D5CB}" type="parTrans" cxnId="{C0F93298-A1D0-4111-A6AD-E3EB1D8C6467}">
      <dgm:prSet/>
      <dgm:spPr/>
      <dgm:t>
        <a:bodyPr/>
        <a:lstStyle/>
        <a:p>
          <a:endParaRPr lang="en-US"/>
        </a:p>
      </dgm:t>
    </dgm:pt>
    <dgm:pt modelId="{A29906CD-6F23-419B-A261-FB7F47A74653}" type="sibTrans" cxnId="{C0F93298-A1D0-4111-A6AD-E3EB1D8C6467}">
      <dgm:prSet/>
      <dgm:spPr/>
      <dgm:t>
        <a:bodyPr/>
        <a:lstStyle/>
        <a:p>
          <a:endParaRPr lang="en-US"/>
        </a:p>
      </dgm:t>
    </dgm:pt>
    <dgm:pt modelId="{6029B3B1-B701-4B43-BE6A-92D426ED2CD7}" type="pres">
      <dgm:prSet presAssocID="{20666E18-1693-405D-80BD-53A9C269F24E}" presName="linear" presStyleCnt="0">
        <dgm:presLayoutVars>
          <dgm:dir/>
          <dgm:animLvl val="lvl"/>
          <dgm:resizeHandles val="exact"/>
        </dgm:presLayoutVars>
      </dgm:prSet>
      <dgm:spPr/>
      <dgm:t>
        <a:bodyPr/>
        <a:lstStyle/>
        <a:p>
          <a:endParaRPr lang="en-US"/>
        </a:p>
      </dgm:t>
    </dgm:pt>
    <dgm:pt modelId="{0D5DA41F-CAE4-49CC-A7C9-B69CAA850D9F}" type="pres">
      <dgm:prSet presAssocID="{618D453F-6259-4425-8C08-067F8496EFF0}" presName="parentLin" presStyleCnt="0"/>
      <dgm:spPr/>
      <dgm:t>
        <a:bodyPr/>
        <a:lstStyle/>
        <a:p>
          <a:endParaRPr lang="en-US"/>
        </a:p>
      </dgm:t>
    </dgm:pt>
    <dgm:pt modelId="{FE779D25-50D9-45A0-9FFF-0A5535E352DA}" type="pres">
      <dgm:prSet presAssocID="{618D453F-6259-4425-8C08-067F8496EFF0}" presName="parentLeftMargin" presStyleLbl="node1" presStyleIdx="0" presStyleCnt="5"/>
      <dgm:spPr/>
      <dgm:t>
        <a:bodyPr/>
        <a:lstStyle/>
        <a:p>
          <a:endParaRPr lang="en-US"/>
        </a:p>
      </dgm:t>
    </dgm:pt>
    <dgm:pt modelId="{0D275337-181A-421A-BF0C-AF910437BF69}" type="pres">
      <dgm:prSet presAssocID="{618D453F-6259-4425-8C08-067F8496EFF0}" presName="parentText" presStyleLbl="node1" presStyleIdx="0" presStyleCnt="5">
        <dgm:presLayoutVars>
          <dgm:chMax val="0"/>
          <dgm:bulletEnabled val="1"/>
        </dgm:presLayoutVars>
      </dgm:prSet>
      <dgm:spPr/>
      <dgm:t>
        <a:bodyPr/>
        <a:lstStyle/>
        <a:p>
          <a:endParaRPr lang="en-US"/>
        </a:p>
      </dgm:t>
    </dgm:pt>
    <dgm:pt modelId="{FAE1B325-AE38-4E9A-83DD-0AAAC9660245}" type="pres">
      <dgm:prSet presAssocID="{618D453F-6259-4425-8C08-067F8496EFF0}" presName="negativeSpace" presStyleCnt="0"/>
      <dgm:spPr/>
      <dgm:t>
        <a:bodyPr/>
        <a:lstStyle/>
        <a:p>
          <a:endParaRPr lang="en-US"/>
        </a:p>
      </dgm:t>
    </dgm:pt>
    <dgm:pt modelId="{18C50D9F-2F80-4E17-8146-909499E1985C}" type="pres">
      <dgm:prSet presAssocID="{618D453F-6259-4425-8C08-067F8496EFF0}" presName="childText" presStyleLbl="conFgAcc1" presStyleIdx="0" presStyleCnt="5">
        <dgm:presLayoutVars>
          <dgm:bulletEnabled val="1"/>
        </dgm:presLayoutVars>
      </dgm:prSet>
      <dgm:spPr/>
      <dgm:t>
        <a:bodyPr/>
        <a:lstStyle/>
        <a:p>
          <a:endParaRPr lang="en-US"/>
        </a:p>
      </dgm:t>
    </dgm:pt>
    <dgm:pt modelId="{946C8296-C0DE-48BE-8F76-B54954F73629}" type="pres">
      <dgm:prSet presAssocID="{03C100A9-F20B-481E-8022-34D53AB36363}" presName="spaceBetweenRectangles" presStyleCnt="0"/>
      <dgm:spPr/>
      <dgm:t>
        <a:bodyPr/>
        <a:lstStyle/>
        <a:p>
          <a:endParaRPr lang="en-US"/>
        </a:p>
      </dgm:t>
    </dgm:pt>
    <dgm:pt modelId="{3C06A192-48C9-4EF2-9EA3-CD125DD023F1}" type="pres">
      <dgm:prSet presAssocID="{B383DC55-1F4E-4631-B963-DCF18D85AD07}" presName="parentLin" presStyleCnt="0"/>
      <dgm:spPr/>
      <dgm:t>
        <a:bodyPr/>
        <a:lstStyle/>
        <a:p>
          <a:endParaRPr lang="en-US"/>
        </a:p>
      </dgm:t>
    </dgm:pt>
    <dgm:pt modelId="{63745AF2-CA82-49D4-9975-48665AA09086}" type="pres">
      <dgm:prSet presAssocID="{B383DC55-1F4E-4631-B963-DCF18D85AD07}" presName="parentLeftMargin" presStyleLbl="node1" presStyleIdx="0" presStyleCnt="5"/>
      <dgm:spPr/>
      <dgm:t>
        <a:bodyPr/>
        <a:lstStyle/>
        <a:p>
          <a:endParaRPr lang="en-US"/>
        </a:p>
      </dgm:t>
    </dgm:pt>
    <dgm:pt modelId="{92D8BA47-93D0-47BA-B1AB-0BF2CEBBCBB6}" type="pres">
      <dgm:prSet presAssocID="{B383DC55-1F4E-4631-B963-DCF18D85AD07}" presName="parentText" presStyleLbl="node1" presStyleIdx="1" presStyleCnt="5">
        <dgm:presLayoutVars>
          <dgm:chMax val="0"/>
          <dgm:bulletEnabled val="1"/>
        </dgm:presLayoutVars>
      </dgm:prSet>
      <dgm:spPr/>
      <dgm:t>
        <a:bodyPr/>
        <a:lstStyle/>
        <a:p>
          <a:endParaRPr lang="en-US"/>
        </a:p>
      </dgm:t>
    </dgm:pt>
    <dgm:pt modelId="{09C9ED09-EAF4-4EB8-B9FB-D7A7A6E5AA79}" type="pres">
      <dgm:prSet presAssocID="{B383DC55-1F4E-4631-B963-DCF18D85AD07}" presName="negativeSpace" presStyleCnt="0"/>
      <dgm:spPr/>
      <dgm:t>
        <a:bodyPr/>
        <a:lstStyle/>
        <a:p>
          <a:endParaRPr lang="en-US"/>
        </a:p>
      </dgm:t>
    </dgm:pt>
    <dgm:pt modelId="{28EF12E6-3261-4922-A2FB-84945CC212D1}" type="pres">
      <dgm:prSet presAssocID="{B383DC55-1F4E-4631-B963-DCF18D85AD07}" presName="childText" presStyleLbl="conFgAcc1" presStyleIdx="1" presStyleCnt="5">
        <dgm:presLayoutVars>
          <dgm:bulletEnabled val="1"/>
        </dgm:presLayoutVars>
      </dgm:prSet>
      <dgm:spPr/>
      <dgm:t>
        <a:bodyPr/>
        <a:lstStyle/>
        <a:p>
          <a:endParaRPr lang="en-US"/>
        </a:p>
      </dgm:t>
    </dgm:pt>
    <dgm:pt modelId="{313A559A-1EB4-4420-89B0-39CBAE5B6D2D}" type="pres">
      <dgm:prSet presAssocID="{F81FFF27-3AC9-4100-93D8-1ABDF098B750}" presName="spaceBetweenRectangles" presStyleCnt="0"/>
      <dgm:spPr/>
      <dgm:t>
        <a:bodyPr/>
        <a:lstStyle/>
        <a:p>
          <a:endParaRPr lang="en-US"/>
        </a:p>
      </dgm:t>
    </dgm:pt>
    <dgm:pt modelId="{66167542-FC44-48EF-9D95-A9D2A32752D0}" type="pres">
      <dgm:prSet presAssocID="{7D2D52D8-8C52-4E4C-A7B9-40EA667E5DFC}" presName="parentLin" presStyleCnt="0"/>
      <dgm:spPr/>
      <dgm:t>
        <a:bodyPr/>
        <a:lstStyle/>
        <a:p>
          <a:endParaRPr lang="en-US"/>
        </a:p>
      </dgm:t>
    </dgm:pt>
    <dgm:pt modelId="{FCA9F7EB-499F-4275-814E-E402FF18DE09}" type="pres">
      <dgm:prSet presAssocID="{7D2D52D8-8C52-4E4C-A7B9-40EA667E5DFC}" presName="parentLeftMargin" presStyleLbl="node1" presStyleIdx="1" presStyleCnt="5"/>
      <dgm:spPr/>
      <dgm:t>
        <a:bodyPr/>
        <a:lstStyle/>
        <a:p>
          <a:endParaRPr lang="en-US"/>
        </a:p>
      </dgm:t>
    </dgm:pt>
    <dgm:pt modelId="{C20C0880-1976-416B-895A-87925BBD8CA5}" type="pres">
      <dgm:prSet presAssocID="{7D2D52D8-8C52-4E4C-A7B9-40EA667E5DFC}" presName="parentText" presStyleLbl="node1" presStyleIdx="2" presStyleCnt="5">
        <dgm:presLayoutVars>
          <dgm:chMax val="0"/>
          <dgm:bulletEnabled val="1"/>
        </dgm:presLayoutVars>
      </dgm:prSet>
      <dgm:spPr/>
      <dgm:t>
        <a:bodyPr/>
        <a:lstStyle/>
        <a:p>
          <a:endParaRPr lang="en-US"/>
        </a:p>
      </dgm:t>
    </dgm:pt>
    <dgm:pt modelId="{CE86E7EA-049A-4FD6-8940-4989089EEC7D}" type="pres">
      <dgm:prSet presAssocID="{7D2D52D8-8C52-4E4C-A7B9-40EA667E5DFC}" presName="negativeSpace" presStyleCnt="0"/>
      <dgm:spPr/>
      <dgm:t>
        <a:bodyPr/>
        <a:lstStyle/>
        <a:p>
          <a:endParaRPr lang="en-US"/>
        </a:p>
      </dgm:t>
    </dgm:pt>
    <dgm:pt modelId="{65062B55-1C36-4969-9F59-408B9DA93DC0}" type="pres">
      <dgm:prSet presAssocID="{7D2D52D8-8C52-4E4C-A7B9-40EA667E5DFC}" presName="childText" presStyleLbl="conFgAcc1" presStyleIdx="2" presStyleCnt="5">
        <dgm:presLayoutVars>
          <dgm:bulletEnabled val="1"/>
        </dgm:presLayoutVars>
      </dgm:prSet>
      <dgm:spPr/>
      <dgm:t>
        <a:bodyPr/>
        <a:lstStyle/>
        <a:p>
          <a:endParaRPr lang="en-US"/>
        </a:p>
      </dgm:t>
    </dgm:pt>
    <dgm:pt modelId="{10127C82-BBFC-4615-B552-8F4F189E1DAB}" type="pres">
      <dgm:prSet presAssocID="{A1932DD5-746B-4EAA-B49A-4A4D51F176D7}" presName="spaceBetweenRectangles" presStyleCnt="0"/>
      <dgm:spPr/>
      <dgm:t>
        <a:bodyPr/>
        <a:lstStyle/>
        <a:p>
          <a:endParaRPr lang="en-US"/>
        </a:p>
      </dgm:t>
    </dgm:pt>
    <dgm:pt modelId="{06286745-5F97-45BA-8A95-789D68860D1A}" type="pres">
      <dgm:prSet presAssocID="{E933A647-B7A0-418E-9CCA-AF8DAB176292}" presName="parentLin" presStyleCnt="0"/>
      <dgm:spPr/>
    </dgm:pt>
    <dgm:pt modelId="{C45618E1-289B-4C49-AD03-D77AC2A976DB}" type="pres">
      <dgm:prSet presAssocID="{E933A647-B7A0-418E-9CCA-AF8DAB176292}" presName="parentLeftMargin" presStyleLbl="node1" presStyleIdx="2" presStyleCnt="5"/>
      <dgm:spPr/>
      <dgm:t>
        <a:bodyPr/>
        <a:lstStyle/>
        <a:p>
          <a:endParaRPr lang="en-US"/>
        </a:p>
      </dgm:t>
    </dgm:pt>
    <dgm:pt modelId="{A3B8507E-AF9F-47AA-AF29-53938E316C48}" type="pres">
      <dgm:prSet presAssocID="{E933A647-B7A0-418E-9CCA-AF8DAB176292}" presName="parentText" presStyleLbl="node1" presStyleIdx="3" presStyleCnt="5">
        <dgm:presLayoutVars>
          <dgm:chMax val="0"/>
          <dgm:bulletEnabled val="1"/>
        </dgm:presLayoutVars>
      </dgm:prSet>
      <dgm:spPr/>
      <dgm:t>
        <a:bodyPr/>
        <a:lstStyle/>
        <a:p>
          <a:endParaRPr lang="en-US"/>
        </a:p>
      </dgm:t>
    </dgm:pt>
    <dgm:pt modelId="{FBDFEF9D-8C4D-4CC4-9C32-133DB0E37D5F}" type="pres">
      <dgm:prSet presAssocID="{E933A647-B7A0-418E-9CCA-AF8DAB176292}" presName="negativeSpace" presStyleCnt="0"/>
      <dgm:spPr/>
    </dgm:pt>
    <dgm:pt modelId="{0E22E75C-7818-4E53-92DB-31E4807EE2E5}" type="pres">
      <dgm:prSet presAssocID="{E933A647-B7A0-418E-9CCA-AF8DAB176292}" presName="childText" presStyleLbl="conFgAcc1" presStyleIdx="3" presStyleCnt="5">
        <dgm:presLayoutVars>
          <dgm:bulletEnabled val="1"/>
        </dgm:presLayoutVars>
      </dgm:prSet>
      <dgm:spPr/>
      <dgm:t>
        <a:bodyPr/>
        <a:lstStyle/>
        <a:p>
          <a:endParaRPr lang="en-US"/>
        </a:p>
      </dgm:t>
    </dgm:pt>
    <dgm:pt modelId="{586207CC-9514-42F1-B097-88E7CF2ACC58}" type="pres">
      <dgm:prSet presAssocID="{A29906CD-6F23-419B-A261-FB7F47A74653}" presName="spaceBetweenRectangles" presStyleCnt="0"/>
      <dgm:spPr/>
    </dgm:pt>
    <dgm:pt modelId="{BAD8241E-EA5B-4A36-92C5-0C4F26629C6F}" type="pres">
      <dgm:prSet presAssocID="{B4B50ED0-D41B-4718-98EC-67D1395C6233}" presName="parentLin" presStyleCnt="0"/>
      <dgm:spPr/>
      <dgm:t>
        <a:bodyPr/>
        <a:lstStyle/>
        <a:p>
          <a:endParaRPr lang="en-US"/>
        </a:p>
      </dgm:t>
    </dgm:pt>
    <dgm:pt modelId="{903DC12A-527B-4DE9-81DF-A2F89BDB377D}" type="pres">
      <dgm:prSet presAssocID="{B4B50ED0-D41B-4718-98EC-67D1395C6233}" presName="parentLeftMargin" presStyleLbl="node1" presStyleIdx="3" presStyleCnt="5"/>
      <dgm:spPr/>
      <dgm:t>
        <a:bodyPr/>
        <a:lstStyle/>
        <a:p>
          <a:endParaRPr lang="en-US"/>
        </a:p>
      </dgm:t>
    </dgm:pt>
    <dgm:pt modelId="{87BC5348-CC44-4ED7-876D-4A0CD6CDA47F}" type="pres">
      <dgm:prSet presAssocID="{B4B50ED0-D41B-4718-98EC-67D1395C6233}" presName="parentText" presStyleLbl="node1" presStyleIdx="4" presStyleCnt="5">
        <dgm:presLayoutVars>
          <dgm:chMax val="0"/>
          <dgm:bulletEnabled val="1"/>
        </dgm:presLayoutVars>
      </dgm:prSet>
      <dgm:spPr/>
      <dgm:t>
        <a:bodyPr/>
        <a:lstStyle/>
        <a:p>
          <a:endParaRPr lang="en-US"/>
        </a:p>
      </dgm:t>
    </dgm:pt>
    <dgm:pt modelId="{7B784D21-F0C4-4854-AF2F-8918E3A5A99B}" type="pres">
      <dgm:prSet presAssocID="{B4B50ED0-D41B-4718-98EC-67D1395C6233}" presName="negativeSpace" presStyleCnt="0"/>
      <dgm:spPr/>
      <dgm:t>
        <a:bodyPr/>
        <a:lstStyle/>
        <a:p>
          <a:endParaRPr lang="en-US"/>
        </a:p>
      </dgm:t>
    </dgm:pt>
    <dgm:pt modelId="{61406EB6-F15E-45CB-A976-F58C14CE5313}" type="pres">
      <dgm:prSet presAssocID="{B4B50ED0-D41B-4718-98EC-67D1395C6233}" presName="childText" presStyleLbl="conFgAcc1" presStyleIdx="4" presStyleCnt="5">
        <dgm:presLayoutVars>
          <dgm:bulletEnabled val="1"/>
        </dgm:presLayoutVars>
      </dgm:prSet>
      <dgm:spPr/>
      <dgm:t>
        <a:bodyPr/>
        <a:lstStyle/>
        <a:p>
          <a:endParaRPr lang="en-US"/>
        </a:p>
      </dgm:t>
    </dgm:pt>
  </dgm:ptLst>
  <dgm:cxnLst>
    <dgm:cxn modelId="{04114B4E-9060-4EA3-8D4D-3B44D496BB92}" srcId="{B383DC55-1F4E-4631-B963-DCF18D85AD07}" destId="{480A473E-F5A4-4E07-955D-5B54E266DD23}" srcOrd="0" destOrd="0" parTransId="{4C2A4CB9-0197-4FCA-94AB-53FBB4A95EB0}" sibTransId="{3BC4F583-657D-42A7-946A-C1667B7B499B}"/>
    <dgm:cxn modelId="{455190C4-E826-494B-B25F-23FFD3F842DD}" type="presOf" srcId="{618D453F-6259-4425-8C08-067F8496EFF0}" destId="{0D275337-181A-421A-BF0C-AF910437BF69}" srcOrd="1" destOrd="0" presId="urn:microsoft.com/office/officeart/2005/8/layout/list1"/>
    <dgm:cxn modelId="{8183D557-8837-4B55-A5DA-00BC415EBF72}" type="presOf" srcId="{7D2D52D8-8C52-4E4C-A7B9-40EA667E5DFC}" destId="{FCA9F7EB-499F-4275-814E-E402FF18DE09}" srcOrd="0" destOrd="0" presId="urn:microsoft.com/office/officeart/2005/8/layout/list1"/>
    <dgm:cxn modelId="{94F23400-F8A6-4154-93B6-02C5A1E7967E}" type="presOf" srcId="{4EAD79A6-BAF5-4130-BF4E-32512FB2FAC0}" destId="{61406EB6-F15E-45CB-A976-F58C14CE5313}" srcOrd="0" destOrd="0" presId="urn:microsoft.com/office/officeart/2005/8/layout/list1"/>
    <dgm:cxn modelId="{D6F6845D-326C-41C3-9159-3B93FBE56D25}" srcId="{7D2D52D8-8C52-4E4C-A7B9-40EA667E5DFC}" destId="{E70EC97B-6414-42D6-B898-6B33FEA57192}" srcOrd="0" destOrd="0" parTransId="{522C89BB-9BD6-4647-8BEF-C208260EAE33}" sibTransId="{759BD305-6166-42F6-BA01-4A8997E0D33D}"/>
    <dgm:cxn modelId="{4EDF84AE-DA66-4622-816C-1BF95C184189}" type="presOf" srcId="{7D2D52D8-8C52-4E4C-A7B9-40EA667E5DFC}" destId="{C20C0880-1976-416B-895A-87925BBD8CA5}" srcOrd="1" destOrd="0" presId="urn:microsoft.com/office/officeart/2005/8/layout/list1"/>
    <dgm:cxn modelId="{9940EF1B-8295-45F4-A824-8AD12263B81A}" type="presOf" srcId="{B4B50ED0-D41B-4718-98EC-67D1395C6233}" destId="{903DC12A-527B-4DE9-81DF-A2F89BDB377D}" srcOrd="0" destOrd="0" presId="urn:microsoft.com/office/officeart/2005/8/layout/list1"/>
    <dgm:cxn modelId="{E47A0AD4-CE2E-4B1F-BB16-81B121AD8E29}" srcId="{20666E18-1693-405D-80BD-53A9C269F24E}" destId="{618D453F-6259-4425-8C08-067F8496EFF0}" srcOrd="0" destOrd="0" parTransId="{888FF9E4-5D21-46A5-AFB1-226AF7912377}" sibTransId="{03C100A9-F20B-481E-8022-34D53AB36363}"/>
    <dgm:cxn modelId="{94B2504A-C749-43BF-A913-2778468D29A2}" type="presOf" srcId="{E70EC97B-6414-42D6-B898-6B33FEA57192}" destId="{65062B55-1C36-4969-9F59-408B9DA93DC0}" srcOrd="0" destOrd="0" presId="urn:microsoft.com/office/officeart/2005/8/layout/list1"/>
    <dgm:cxn modelId="{8B2DB590-F54D-494F-B80A-AD9CB32D75B6}" srcId="{E933A647-B7A0-418E-9CCA-AF8DAB176292}" destId="{627661B2-1165-4443-B2DE-EF0CFBBEA934}" srcOrd="0" destOrd="0" parTransId="{48D99DEE-1EE0-49AA-9FF8-CD8F8CB83810}" sibTransId="{ADE01559-972D-4FB9-BB8D-016214DA5F11}"/>
    <dgm:cxn modelId="{491FE130-5040-46C5-B8AF-D62CC716CA61}" srcId="{20666E18-1693-405D-80BD-53A9C269F24E}" destId="{B4B50ED0-D41B-4718-98EC-67D1395C6233}" srcOrd="4" destOrd="0" parTransId="{B572F60B-9A5D-427B-9841-91A3ABFB946F}" sibTransId="{A5C4C5E0-DD62-453F-81BC-4CBD8A395C0D}"/>
    <dgm:cxn modelId="{6C6AA6B6-6653-4C3A-94A8-32AE14A89864}" type="presOf" srcId="{20666E18-1693-405D-80BD-53A9C269F24E}" destId="{6029B3B1-B701-4B43-BE6A-92D426ED2CD7}" srcOrd="0" destOrd="0" presId="urn:microsoft.com/office/officeart/2005/8/layout/list1"/>
    <dgm:cxn modelId="{6BDC325E-EDCD-4169-97AE-727B4BFA0F41}" type="presOf" srcId="{B4B50ED0-D41B-4718-98EC-67D1395C6233}" destId="{87BC5348-CC44-4ED7-876D-4A0CD6CDA47F}" srcOrd="1" destOrd="0" presId="urn:microsoft.com/office/officeart/2005/8/layout/list1"/>
    <dgm:cxn modelId="{BE22A335-15F5-4918-A55D-7A539B11B076}" type="presOf" srcId="{B383DC55-1F4E-4631-B963-DCF18D85AD07}" destId="{63745AF2-CA82-49D4-9975-48665AA09086}" srcOrd="0" destOrd="0" presId="urn:microsoft.com/office/officeart/2005/8/layout/list1"/>
    <dgm:cxn modelId="{385CAD76-41A7-4A3E-958A-2CE0BF4763A7}" type="presOf" srcId="{480A473E-F5A4-4E07-955D-5B54E266DD23}" destId="{28EF12E6-3261-4922-A2FB-84945CC212D1}" srcOrd="0" destOrd="0" presId="urn:microsoft.com/office/officeart/2005/8/layout/list1"/>
    <dgm:cxn modelId="{6E95746D-1E1F-4A90-826C-56D6FD26F127}" srcId="{B4B50ED0-D41B-4718-98EC-67D1395C6233}" destId="{4EAD79A6-BAF5-4130-BF4E-32512FB2FAC0}" srcOrd="0" destOrd="0" parTransId="{7F43AD0B-9AE7-4BF8-B7F6-5F3F471BCB83}" sibTransId="{5035758E-5BEA-4ECB-9259-864941B7696B}"/>
    <dgm:cxn modelId="{6198FF9E-7713-43CC-812C-35086DB06A3D}" srcId="{618D453F-6259-4425-8C08-067F8496EFF0}" destId="{DE0CF5AF-2CDB-4110-BCD5-D55BDC5735AD}" srcOrd="0" destOrd="0" parTransId="{AB7920DE-73F9-4196-876D-2240E85BF3BC}" sibTransId="{C8CE871E-5E96-4D0B-ACF6-F522FF90F7FF}"/>
    <dgm:cxn modelId="{4F8E8947-2C54-4453-87F0-AA5CA7129E5B}" type="presOf" srcId="{B383DC55-1F4E-4631-B963-DCF18D85AD07}" destId="{92D8BA47-93D0-47BA-B1AB-0BF2CEBBCBB6}" srcOrd="1" destOrd="0" presId="urn:microsoft.com/office/officeart/2005/8/layout/list1"/>
    <dgm:cxn modelId="{C2376F07-4C7A-4471-94ED-DEB9F1470E25}" type="presOf" srcId="{E933A647-B7A0-418E-9CCA-AF8DAB176292}" destId="{C45618E1-289B-4C49-AD03-D77AC2A976DB}" srcOrd="0" destOrd="0" presId="urn:microsoft.com/office/officeart/2005/8/layout/list1"/>
    <dgm:cxn modelId="{4D6CAAEC-1F74-4D4C-9B83-BEB3AF920C4A}" type="presOf" srcId="{E933A647-B7A0-418E-9CCA-AF8DAB176292}" destId="{A3B8507E-AF9F-47AA-AF29-53938E316C48}" srcOrd="1" destOrd="0" presId="urn:microsoft.com/office/officeart/2005/8/layout/list1"/>
    <dgm:cxn modelId="{C0F93298-A1D0-4111-A6AD-E3EB1D8C6467}" srcId="{20666E18-1693-405D-80BD-53A9C269F24E}" destId="{E933A647-B7A0-418E-9CCA-AF8DAB176292}" srcOrd="3" destOrd="0" parTransId="{22A3851B-EB92-49CB-80DC-2967ECF8D5CB}" sibTransId="{A29906CD-6F23-419B-A261-FB7F47A74653}"/>
    <dgm:cxn modelId="{8A45E71C-0EAB-4B9A-AF03-57FA5B246EE2}" type="presOf" srcId="{627661B2-1165-4443-B2DE-EF0CFBBEA934}" destId="{0E22E75C-7818-4E53-92DB-31E4807EE2E5}" srcOrd="0" destOrd="0" presId="urn:microsoft.com/office/officeart/2005/8/layout/list1"/>
    <dgm:cxn modelId="{99744AEF-DD54-483C-A177-740700349691}" type="presOf" srcId="{618D453F-6259-4425-8C08-067F8496EFF0}" destId="{FE779D25-50D9-45A0-9FFF-0A5535E352DA}" srcOrd="0" destOrd="0" presId="urn:microsoft.com/office/officeart/2005/8/layout/list1"/>
    <dgm:cxn modelId="{F1574BE7-3C03-42FA-B82A-38DB857102F6}" type="presOf" srcId="{DE0CF5AF-2CDB-4110-BCD5-D55BDC5735AD}" destId="{18C50D9F-2F80-4E17-8146-909499E1985C}" srcOrd="0" destOrd="0" presId="urn:microsoft.com/office/officeart/2005/8/layout/list1"/>
    <dgm:cxn modelId="{1DD4352B-C37A-4162-8BD0-635194C41FE7}" srcId="{20666E18-1693-405D-80BD-53A9C269F24E}" destId="{7D2D52D8-8C52-4E4C-A7B9-40EA667E5DFC}" srcOrd="2" destOrd="0" parTransId="{81AB3A29-57EA-46D3-978E-2E69E5D9CDD0}" sibTransId="{A1932DD5-746B-4EAA-B49A-4A4D51F176D7}"/>
    <dgm:cxn modelId="{841C1208-FF69-4E94-A4E5-BD524F809491}" srcId="{20666E18-1693-405D-80BD-53A9C269F24E}" destId="{B383DC55-1F4E-4631-B963-DCF18D85AD07}" srcOrd="1" destOrd="0" parTransId="{53946023-AB36-488C-913A-D374925F4EC2}" sibTransId="{F81FFF27-3AC9-4100-93D8-1ABDF098B750}"/>
    <dgm:cxn modelId="{D7199C26-8745-48F0-B3D4-F03BDE669187}" type="presParOf" srcId="{6029B3B1-B701-4B43-BE6A-92D426ED2CD7}" destId="{0D5DA41F-CAE4-49CC-A7C9-B69CAA850D9F}" srcOrd="0" destOrd="0" presId="urn:microsoft.com/office/officeart/2005/8/layout/list1"/>
    <dgm:cxn modelId="{7AF396CE-4BEE-4022-8841-3D59ABCC765B}" type="presParOf" srcId="{0D5DA41F-CAE4-49CC-A7C9-B69CAA850D9F}" destId="{FE779D25-50D9-45A0-9FFF-0A5535E352DA}" srcOrd="0" destOrd="0" presId="urn:microsoft.com/office/officeart/2005/8/layout/list1"/>
    <dgm:cxn modelId="{6882C0DA-DD4B-4814-9310-E3D196B9C4AC}" type="presParOf" srcId="{0D5DA41F-CAE4-49CC-A7C9-B69CAA850D9F}" destId="{0D275337-181A-421A-BF0C-AF910437BF69}" srcOrd="1" destOrd="0" presId="urn:microsoft.com/office/officeart/2005/8/layout/list1"/>
    <dgm:cxn modelId="{0AEE2B7D-41F0-4EDC-8CD1-2D4A8C9BC396}" type="presParOf" srcId="{6029B3B1-B701-4B43-BE6A-92D426ED2CD7}" destId="{FAE1B325-AE38-4E9A-83DD-0AAAC9660245}" srcOrd="1" destOrd="0" presId="urn:microsoft.com/office/officeart/2005/8/layout/list1"/>
    <dgm:cxn modelId="{3FC6ED96-F640-481E-9AA8-0706EC2E3238}" type="presParOf" srcId="{6029B3B1-B701-4B43-BE6A-92D426ED2CD7}" destId="{18C50D9F-2F80-4E17-8146-909499E1985C}" srcOrd="2" destOrd="0" presId="urn:microsoft.com/office/officeart/2005/8/layout/list1"/>
    <dgm:cxn modelId="{99046727-5150-4960-9568-CE9B8C0F9FFA}" type="presParOf" srcId="{6029B3B1-B701-4B43-BE6A-92D426ED2CD7}" destId="{946C8296-C0DE-48BE-8F76-B54954F73629}" srcOrd="3" destOrd="0" presId="urn:microsoft.com/office/officeart/2005/8/layout/list1"/>
    <dgm:cxn modelId="{FF68EFEE-74D9-4DEA-9143-CB5DFB68AD3C}" type="presParOf" srcId="{6029B3B1-B701-4B43-BE6A-92D426ED2CD7}" destId="{3C06A192-48C9-4EF2-9EA3-CD125DD023F1}" srcOrd="4" destOrd="0" presId="urn:microsoft.com/office/officeart/2005/8/layout/list1"/>
    <dgm:cxn modelId="{8ECE1FD0-3776-49B4-8A2D-10CE737988A0}" type="presParOf" srcId="{3C06A192-48C9-4EF2-9EA3-CD125DD023F1}" destId="{63745AF2-CA82-49D4-9975-48665AA09086}" srcOrd="0" destOrd="0" presId="urn:microsoft.com/office/officeart/2005/8/layout/list1"/>
    <dgm:cxn modelId="{F0C25C9E-67E0-41B1-8402-07169A981CD1}" type="presParOf" srcId="{3C06A192-48C9-4EF2-9EA3-CD125DD023F1}" destId="{92D8BA47-93D0-47BA-B1AB-0BF2CEBBCBB6}" srcOrd="1" destOrd="0" presId="urn:microsoft.com/office/officeart/2005/8/layout/list1"/>
    <dgm:cxn modelId="{732C5112-D094-4B57-B35B-7EE05403F8D0}" type="presParOf" srcId="{6029B3B1-B701-4B43-BE6A-92D426ED2CD7}" destId="{09C9ED09-EAF4-4EB8-B9FB-D7A7A6E5AA79}" srcOrd="5" destOrd="0" presId="urn:microsoft.com/office/officeart/2005/8/layout/list1"/>
    <dgm:cxn modelId="{4FF7AE14-E15C-4DDE-A690-5D9FBE4E4925}" type="presParOf" srcId="{6029B3B1-B701-4B43-BE6A-92D426ED2CD7}" destId="{28EF12E6-3261-4922-A2FB-84945CC212D1}" srcOrd="6" destOrd="0" presId="urn:microsoft.com/office/officeart/2005/8/layout/list1"/>
    <dgm:cxn modelId="{FFD3A5E5-29E0-4D47-8796-EE3D7A24810D}" type="presParOf" srcId="{6029B3B1-B701-4B43-BE6A-92D426ED2CD7}" destId="{313A559A-1EB4-4420-89B0-39CBAE5B6D2D}" srcOrd="7" destOrd="0" presId="urn:microsoft.com/office/officeart/2005/8/layout/list1"/>
    <dgm:cxn modelId="{19629B4E-C4C0-43F9-9A23-1F656640FFE6}" type="presParOf" srcId="{6029B3B1-B701-4B43-BE6A-92D426ED2CD7}" destId="{66167542-FC44-48EF-9D95-A9D2A32752D0}" srcOrd="8" destOrd="0" presId="urn:microsoft.com/office/officeart/2005/8/layout/list1"/>
    <dgm:cxn modelId="{06DB1CAD-0745-4DF4-96B0-CEC5E8B7FF1D}" type="presParOf" srcId="{66167542-FC44-48EF-9D95-A9D2A32752D0}" destId="{FCA9F7EB-499F-4275-814E-E402FF18DE09}" srcOrd="0" destOrd="0" presId="urn:microsoft.com/office/officeart/2005/8/layout/list1"/>
    <dgm:cxn modelId="{B1E1D2B6-81BB-44DE-AB90-FEADD8F4F811}" type="presParOf" srcId="{66167542-FC44-48EF-9D95-A9D2A32752D0}" destId="{C20C0880-1976-416B-895A-87925BBD8CA5}" srcOrd="1" destOrd="0" presId="urn:microsoft.com/office/officeart/2005/8/layout/list1"/>
    <dgm:cxn modelId="{1BFDC193-85B4-4EDB-9D3A-0F525B314E85}" type="presParOf" srcId="{6029B3B1-B701-4B43-BE6A-92D426ED2CD7}" destId="{CE86E7EA-049A-4FD6-8940-4989089EEC7D}" srcOrd="9" destOrd="0" presId="urn:microsoft.com/office/officeart/2005/8/layout/list1"/>
    <dgm:cxn modelId="{535C7C72-A03C-4879-91CB-B8A852536BC9}" type="presParOf" srcId="{6029B3B1-B701-4B43-BE6A-92D426ED2CD7}" destId="{65062B55-1C36-4969-9F59-408B9DA93DC0}" srcOrd="10" destOrd="0" presId="urn:microsoft.com/office/officeart/2005/8/layout/list1"/>
    <dgm:cxn modelId="{165CEDC6-8923-44A0-BC08-2DD69F075060}" type="presParOf" srcId="{6029B3B1-B701-4B43-BE6A-92D426ED2CD7}" destId="{10127C82-BBFC-4615-B552-8F4F189E1DAB}" srcOrd="11" destOrd="0" presId="urn:microsoft.com/office/officeart/2005/8/layout/list1"/>
    <dgm:cxn modelId="{6210891A-69F6-4A05-86DB-0CBE462ACB1B}" type="presParOf" srcId="{6029B3B1-B701-4B43-BE6A-92D426ED2CD7}" destId="{06286745-5F97-45BA-8A95-789D68860D1A}" srcOrd="12" destOrd="0" presId="urn:microsoft.com/office/officeart/2005/8/layout/list1"/>
    <dgm:cxn modelId="{215AD501-C8D4-43CA-B49B-3EF0A945736A}" type="presParOf" srcId="{06286745-5F97-45BA-8A95-789D68860D1A}" destId="{C45618E1-289B-4C49-AD03-D77AC2A976DB}" srcOrd="0" destOrd="0" presId="urn:microsoft.com/office/officeart/2005/8/layout/list1"/>
    <dgm:cxn modelId="{4C67AEA3-614D-4B45-A712-EC9FC91297A8}" type="presParOf" srcId="{06286745-5F97-45BA-8A95-789D68860D1A}" destId="{A3B8507E-AF9F-47AA-AF29-53938E316C48}" srcOrd="1" destOrd="0" presId="urn:microsoft.com/office/officeart/2005/8/layout/list1"/>
    <dgm:cxn modelId="{CCE3BD6A-5D47-4D86-A03A-9C1895B740EA}" type="presParOf" srcId="{6029B3B1-B701-4B43-BE6A-92D426ED2CD7}" destId="{FBDFEF9D-8C4D-4CC4-9C32-133DB0E37D5F}" srcOrd="13" destOrd="0" presId="urn:microsoft.com/office/officeart/2005/8/layout/list1"/>
    <dgm:cxn modelId="{785430B3-DEE9-46E7-BA69-60E9AC27F2E1}" type="presParOf" srcId="{6029B3B1-B701-4B43-BE6A-92D426ED2CD7}" destId="{0E22E75C-7818-4E53-92DB-31E4807EE2E5}" srcOrd="14" destOrd="0" presId="urn:microsoft.com/office/officeart/2005/8/layout/list1"/>
    <dgm:cxn modelId="{EE8986DE-EB62-4A09-90AE-DCC69B8202D7}" type="presParOf" srcId="{6029B3B1-B701-4B43-BE6A-92D426ED2CD7}" destId="{586207CC-9514-42F1-B097-88E7CF2ACC58}" srcOrd="15" destOrd="0" presId="urn:microsoft.com/office/officeart/2005/8/layout/list1"/>
    <dgm:cxn modelId="{550DEEB0-E78C-4FD1-AB09-270EA3775131}" type="presParOf" srcId="{6029B3B1-B701-4B43-BE6A-92D426ED2CD7}" destId="{BAD8241E-EA5B-4A36-92C5-0C4F26629C6F}" srcOrd="16" destOrd="0" presId="urn:microsoft.com/office/officeart/2005/8/layout/list1"/>
    <dgm:cxn modelId="{5639922C-EDC2-4BAC-B484-B17BCBECFDE0}" type="presParOf" srcId="{BAD8241E-EA5B-4A36-92C5-0C4F26629C6F}" destId="{903DC12A-527B-4DE9-81DF-A2F89BDB377D}" srcOrd="0" destOrd="0" presId="urn:microsoft.com/office/officeart/2005/8/layout/list1"/>
    <dgm:cxn modelId="{C93C2568-D637-48E7-AA8C-2714649148F1}" type="presParOf" srcId="{BAD8241E-EA5B-4A36-92C5-0C4F26629C6F}" destId="{87BC5348-CC44-4ED7-876D-4A0CD6CDA47F}" srcOrd="1" destOrd="0" presId="urn:microsoft.com/office/officeart/2005/8/layout/list1"/>
    <dgm:cxn modelId="{9275CCC7-9CAF-4FDE-8DB0-5103F6780E64}" type="presParOf" srcId="{6029B3B1-B701-4B43-BE6A-92D426ED2CD7}" destId="{7B784D21-F0C4-4854-AF2F-8918E3A5A99B}" srcOrd="17" destOrd="0" presId="urn:microsoft.com/office/officeart/2005/8/layout/list1"/>
    <dgm:cxn modelId="{065FCED5-A2ED-41DD-9AE7-B2C614BBDC2F}" type="presParOf" srcId="{6029B3B1-B701-4B43-BE6A-92D426ED2CD7}" destId="{61406EB6-F15E-45CB-A976-F58C14CE531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99D7D5-155E-4E2A-AAFD-8D32307C45D6}" type="doc">
      <dgm:prSet loTypeId="urn:microsoft.com/office/officeart/2005/8/layout/vList6" loCatId="list" qsTypeId="urn:microsoft.com/office/officeart/2005/8/quickstyle/3d1" qsCatId="3D" csTypeId="urn:microsoft.com/office/officeart/2005/8/colors/accent2_2" csCatId="accent2" phldr="1"/>
      <dgm:spPr/>
      <dgm:t>
        <a:bodyPr/>
        <a:lstStyle/>
        <a:p>
          <a:endParaRPr lang="en-US"/>
        </a:p>
      </dgm:t>
    </dgm:pt>
    <dgm:pt modelId="{53939063-64F1-47AE-A750-282C51AB7290}">
      <dgm:prSet phldrT="[Text]"/>
      <dgm:spPr/>
      <dgm:t>
        <a:bodyPr anchor="ctr"/>
        <a:lstStyle/>
        <a:p>
          <a:r>
            <a:rPr lang="en-US" dirty="0" smtClean="0"/>
            <a:t>Enhanced availability and performance, lower TCO, fast and easy deployment, elastic capacity</a:t>
          </a:r>
          <a:endParaRPr lang="en-US" dirty="0"/>
        </a:p>
      </dgm:t>
    </dgm:pt>
    <dgm:pt modelId="{D2457F0C-C37F-494F-9EFF-5350B6E756E9}" type="parTrans" cxnId="{AE16994C-502D-4957-B39B-DB2725A321F6}">
      <dgm:prSet/>
      <dgm:spPr/>
      <dgm:t>
        <a:bodyPr/>
        <a:lstStyle/>
        <a:p>
          <a:endParaRPr lang="en-US"/>
        </a:p>
      </dgm:t>
    </dgm:pt>
    <dgm:pt modelId="{7C487C90-54D8-4DE6-849D-9FBA99132F5A}" type="sibTrans" cxnId="{AE16994C-502D-4957-B39B-DB2725A321F6}">
      <dgm:prSet/>
      <dgm:spPr/>
      <dgm:t>
        <a:bodyPr/>
        <a:lstStyle/>
        <a:p>
          <a:endParaRPr lang="en-US"/>
        </a:p>
      </dgm:t>
    </dgm:pt>
    <dgm:pt modelId="{1F7773F3-1B48-4C79-80BB-E5A80CDE7F26}">
      <dgm:prSet/>
      <dgm:spPr/>
      <dgm:t>
        <a:bodyPr/>
        <a:lstStyle/>
        <a:p>
          <a:r>
            <a:rPr lang="en-US" dirty="0" smtClean="0"/>
            <a:t>Dynamic / Flexible</a:t>
          </a:r>
        </a:p>
      </dgm:t>
    </dgm:pt>
    <dgm:pt modelId="{8FC60064-D0C6-4E90-A70B-BCAA66FC3F18}" type="parTrans" cxnId="{A7D55E76-6F61-4026-934C-393824436E3F}">
      <dgm:prSet/>
      <dgm:spPr/>
      <dgm:t>
        <a:bodyPr/>
        <a:lstStyle/>
        <a:p>
          <a:endParaRPr lang="en-US"/>
        </a:p>
      </dgm:t>
    </dgm:pt>
    <dgm:pt modelId="{E9792C5C-EF30-4D82-8CDB-A7345F27286A}" type="sibTrans" cxnId="{A7D55E76-6F61-4026-934C-393824436E3F}">
      <dgm:prSet/>
      <dgm:spPr/>
      <dgm:t>
        <a:bodyPr/>
        <a:lstStyle/>
        <a:p>
          <a:endParaRPr lang="en-US"/>
        </a:p>
      </dgm:t>
    </dgm:pt>
    <dgm:pt modelId="{782D2A39-6A32-4793-AD84-53E473685D4E}">
      <dgm:prSet/>
      <dgm:spPr/>
      <dgm:t>
        <a:bodyPr/>
        <a:lstStyle/>
        <a:p>
          <a:r>
            <a:rPr lang="en-US" dirty="0" err="1" smtClean="0"/>
            <a:t>DDoS</a:t>
          </a:r>
          <a:r>
            <a:rPr lang="en-US" dirty="0" smtClean="0"/>
            <a:t> Resilience</a:t>
          </a:r>
        </a:p>
      </dgm:t>
    </dgm:pt>
    <dgm:pt modelId="{5B7F06D1-8B34-4A51-AE1D-7651ECF0CEA3}" type="parTrans" cxnId="{F3377837-3227-4B9B-A8BF-816356BEE654}">
      <dgm:prSet/>
      <dgm:spPr/>
      <dgm:t>
        <a:bodyPr/>
        <a:lstStyle/>
        <a:p>
          <a:endParaRPr lang="en-US"/>
        </a:p>
      </dgm:t>
    </dgm:pt>
    <dgm:pt modelId="{06739182-E35F-4E19-BBE1-769B632E7032}" type="sibTrans" cxnId="{F3377837-3227-4B9B-A8BF-816356BEE654}">
      <dgm:prSet/>
      <dgm:spPr/>
      <dgm:t>
        <a:bodyPr/>
        <a:lstStyle/>
        <a:p>
          <a:endParaRPr lang="en-US"/>
        </a:p>
      </dgm:t>
    </dgm:pt>
    <dgm:pt modelId="{C3F41A38-9458-4C6B-934D-3717624AC342}">
      <dgm:prSet/>
      <dgm:spPr/>
      <dgm:t>
        <a:bodyPr/>
        <a:lstStyle/>
        <a:p>
          <a:r>
            <a:rPr lang="en-US" dirty="0" smtClean="0"/>
            <a:t>Trusted</a:t>
          </a:r>
        </a:p>
      </dgm:t>
    </dgm:pt>
    <dgm:pt modelId="{18F56338-F369-432C-A1C2-1B40F20FA6C6}" type="parTrans" cxnId="{1F86D222-7F6F-4244-9517-EC7F97BFBC00}">
      <dgm:prSet/>
      <dgm:spPr/>
      <dgm:t>
        <a:bodyPr/>
        <a:lstStyle/>
        <a:p>
          <a:endParaRPr lang="en-US"/>
        </a:p>
      </dgm:t>
    </dgm:pt>
    <dgm:pt modelId="{9CE2B502-569D-496C-8367-5706E53C3844}" type="sibTrans" cxnId="{1F86D222-7F6F-4244-9517-EC7F97BFBC00}">
      <dgm:prSet/>
      <dgm:spPr/>
      <dgm:t>
        <a:bodyPr/>
        <a:lstStyle/>
        <a:p>
          <a:endParaRPr lang="en-US"/>
        </a:p>
      </dgm:t>
    </dgm:pt>
    <dgm:pt modelId="{BF799598-E0DF-47C5-8F19-69B5A985F433}">
      <dgm:prSet/>
      <dgm:spPr/>
      <dgm:t>
        <a:bodyPr/>
        <a:lstStyle/>
        <a:p>
          <a:r>
            <a:rPr lang="en-US" dirty="0" smtClean="0"/>
            <a:t>Proven</a:t>
          </a:r>
          <a:endParaRPr lang="en-US" dirty="0"/>
        </a:p>
      </dgm:t>
    </dgm:pt>
    <dgm:pt modelId="{462EA0BA-8465-4E76-9D57-1654427E6F35}" type="parTrans" cxnId="{B7320396-619D-4926-AC7D-386A7D078FD2}">
      <dgm:prSet/>
      <dgm:spPr/>
      <dgm:t>
        <a:bodyPr/>
        <a:lstStyle/>
        <a:p>
          <a:endParaRPr lang="en-US"/>
        </a:p>
      </dgm:t>
    </dgm:pt>
    <dgm:pt modelId="{14E87115-37F9-4A5D-BC4E-9C939613095A}" type="sibTrans" cxnId="{B7320396-619D-4926-AC7D-386A7D078FD2}">
      <dgm:prSet/>
      <dgm:spPr/>
      <dgm:t>
        <a:bodyPr/>
        <a:lstStyle/>
        <a:p>
          <a:endParaRPr lang="en-US"/>
        </a:p>
      </dgm:t>
    </dgm:pt>
    <dgm:pt modelId="{9AC329B0-4778-484D-847D-D41D5823DC05}">
      <dgm:prSet phldrT="[Text]"/>
      <dgm:spPr/>
      <dgm:t>
        <a:bodyPr/>
        <a:lstStyle/>
        <a:p>
          <a:r>
            <a:rPr lang="en-US" dirty="0" smtClean="0"/>
            <a:t>Cloud</a:t>
          </a:r>
          <a:endParaRPr lang="en-US" dirty="0"/>
        </a:p>
      </dgm:t>
    </dgm:pt>
    <dgm:pt modelId="{A0EAE973-98F9-4934-B617-D48932355686}" type="parTrans" cxnId="{029BB0DD-B46D-465A-B660-8D06BCB9CADD}">
      <dgm:prSet/>
      <dgm:spPr/>
      <dgm:t>
        <a:bodyPr/>
        <a:lstStyle/>
        <a:p>
          <a:endParaRPr lang="en-US"/>
        </a:p>
      </dgm:t>
    </dgm:pt>
    <dgm:pt modelId="{82BA8A96-F572-490A-B573-7062B4B46E0D}" type="sibTrans" cxnId="{029BB0DD-B46D-465A-B660-8D06BCB9CADD}">
      <dgm:prSet/>
      <dgm:spPr/>
      <dgm:t>
        <a:bodyPr/>
        <a:lstStyle/>
        <a:p>
          <a:endParaRPr lang="en-US"/>
        </a:p>
      </dgm:t>
    </dgm:pt>
    <dgm:pt modelId="{B4DBE8B3-0794-4A82-B8F9-49F9A423E447}">
      <dgm:prSet/>
      <dgm:spPr/>
      <dgm:t>
        <a:bodyPr anchor="ctr"/>
        <a:lstStyle/>
        <a:p>
          <a:r>
            <a:rPr lang="en-US" dirty="0" smtClean="0"/>
            <a:t>Enables unique enterprise traffic management requirements through scripted customization and API</a:t>
          </a:r>
        </a:p>
      </dgm:t>
    </dgm:pt>
    <dgm:pt modelId="{F7463D7A-F336-43E4-85CE-B6F8DB610DB9}" type="parTrans" cxnId="{43F570DF-0984-467C-9AEA-AACA4F1665A3}">
      <dgm:prSet/>
      <dgm:spPr/>
      <dgm:t>
        <a:bodyPr/>
        <a:lstStyle/>
        <a:p>
          <a:endParaRPr lang="en-US"/>
        </a:p>
      </dgm:t>
    </dgm:pt>
    <dgm:pt modelId="{46981458-EF2B-4ECB-AB24-B52D366691A9}" type="sibTrans" cxnId="{43F570DF-0984-467C-9AEA-AACA4F1665A3}">
      <dgm:prSet/>
      <dgm:spPr/>
      <dgm:t>
        <a:bodyPr/>
        <a:lstStyle/>
        <a:p>
          <a:endParaRPr lang="en-US"/>
        </a:p>
      </dgm:t>
    </dgm:pt>
    <dgm:pt modelId="{C1A09112-726E-444E-81D7-AD1EB771644E}">
      <dgm:prSet/>
      <dgm:spPr/>
      <dgm:t>
        <a:bodyPr anchor="ctr"/>
        <a:lstStyle/>
        <a:p>
          <a:r>
            <a:rPr lang="en-US" dirty="0" smtClean="0"/>
            <a:t>Provides resilience to even the largest DNS-based </a:t>
          </a:r>
          <a:br>
            <a:rPr lang="en-US" dirty="0" smtClean="0"/>
          </a:br>
          <a:r>
            <a:rPr lang="en-US" dirty="0" err="1" smtClean="0"/>
            <a:t>DDoS</a:t>
          </a:r>
          <a:r>
            <a:rPr lang="en-US" dirty="0" smtClean="0"/>
            <a:t> attacks</a:t>
          </a:r>
        </a:p>
      </dgm:t>
    </dgm:pt>
    <dgm:pt modelId="{13230BAA-3C44-497C-8095-DF764D8155AA}" type="parTrans" cxnId="{56963C35-9D45-4EF6-9B83-A62DD4C310A0}">
      <dgm:prSet/>
      <dgm:spPr/>
      <dgm:t>
        <a:bodyPr/>
        <a:lstStyle/>
        <a:p>
          <a:endParaRPr lang="en-US"/>
        </a:p>
      </dgm:t>
    </dgm:pt>
    <dgm:pt modelId="{A5346FC6-3BB4-448C-8C2A-415FAE57CC90}" type="sibTrans" cxnId="{56963C35-9D45-4EF6-9B83-A62DD4C310A0}">
      <dgm:prSet/>
      <dgm:spPr/>
      <dgm:t>
        <a:bodyPr/>
        <a:lstStyle/>
        <a:p>
          <a:endParaRPr lang="en-US"/>
        </a:p>
      </dgm:t>
    </dgm:pt>
    <dgm:pt modelId="{07D3392A-956B-42F9-8DE5-90B4C5592A77}">
      <dgm:prSet/>
      <dgm:spPr/>
      <dgm:t>
        <a:bodyPr anchor="ctr"/>
        <a:lstStyle/>
        <a:p>
          <a:r>
            <a:rPr lang="en-US" dirty="0" smtClean="0"/>
            <a:t>From a trusted provider of critical Internet and security infrastructure services with an unmatched record DNS uptime</a:t>
          </a:r>
        </a:p>
      </dgm:t>
    </dgm:pt>
    <dgm:pt modelId="{4B5A9CAF-7BE6-44F1-8777-AD7BEE14D30B}" type="parTrans" cxnId="{6C96281E-779B-4304-8967-1C1E43DD52E3}">
      <dgm:prSet/>
      <dgm:spPr/>
      <dgm:t>
        <a:bodyPr/>
        <a:lstStyle/>
        <a:p>
          <a:endParaRPr lang="en-US"/>
        </a:p>
      </dgm:t>
    </dgm:pt>
    <dgm:pt modelId="{EC66AF75-B74C-48D6-BCB3-6BF12C720ABC}" type="sibTrans" cxnId="{6C96281E-779B-4304-8967-1C1E43DD52E3}">
      <dgm:prSet/>
      <dgm:spPr/>
      <dgm:t>
        <a:bodyPr/>
        <a:lstStyle/>
        <a:p>
          <a:endParaRPr lang="en-US"/>
        </a:p>
      </dgm:t>
    </dgm:pt>
    <dgm:pt modelId="{3CDDB2CE-688C-42A8-967A-0FC1C85C36C6}">
      <dgm:prSet/>
      <dgm:spPr/>
      <dgm:t>
        <a:bodyPr anchor="ctr"/>
        <a:lstStyle/>
        <a:p>
          <a:r>
            <a:rPr lang="en-US" dirty="0" smtClean="0"/>
            <a:t>Built upon the technology and expertise that Verisign has developed to manage .com and .net with operational accuracy and stability for more than 18 years</a:t>
          </a:r>
          <a:endParaRPr lang="en-US" dirty="0"/>
        </a:p>
      </dgm:t>
    </dgm:pt>
    <dgm:pt modelId="{D8FF3018-69C5-49D2-85C4-8AB3C26C91EA}" type="parTrans" cxnId="{B01EB409-7409-4CE8-837D-53DDD5C8CFD6}">
      <dgm:prSet/>
      <dgm:spPr/>
      <dgm:t>
        <a:bodyPr/>
        <a:lstStyle/>
        <a:p>
          <a:endParaRPr lang="en-US"/>
        </a:p>
      </dgm:t>
    </dgm:pt>
    <dgm:pt modelId="{668C3466-718C-4999-BB2E-EB899F991ADF}" type="sibTrans" cxnId="{B01EB409-7409-4CE8-837D-53DDD5C8CFD6}">
      <dgm:prSet/>
      <dgm:spPr/>
      <dgm:t>
        <a:bodyPr/>
        <a:lstStyle/>
        <a:p>
          <a:endParaRPr lang="en-US"/>
        </a:p>
      </dgm:t>
    </dgm:pt>
    <dgm:pt modelId="{10541CCC-5E6B-428E-94D8-ADE5B5E0E6DF}">
      <dgm:prSet/>
      <dgm:spPr/>
      <dgm:t>
        <a:bodyPr anchor="ctr"/>
        <a:lstStyle/>
        <a:p>
          <a:r>
            <a:rPr lang="en-US" dirty="0" smtClean="0"/>
            <a:t>Truly global load balancing provides enhanced user experience by reducing latency</a:t>
          </a:r>
          <a:endParaRPr lang="en-US" dirty="0"/>
        </a:p>
      </dgm:t>
    </dgm:pt>
    <dgm:pt modelId="{551FFCBA-80F9-40CB-984F-0C1DBC122A4E}" type="parTrans" cxnId="{27628696-2422-4A51-80FB-242D625A53CB}">
      <dgm:prSet/>
      <dgm:spPr/>
      <dgm:t>
        <a:bodyPr/>
        <a:lstStyle/>
        <a:p>
          <a:endParaRPr lang="en-US"/>
        </a:p>
      </dgm:t>
    </dgm:pt>
    <dgm:pt modelId="{A574511D-1773-4BA6-BE46-47E4158BFDC3}" type="sibTrans" cxnId="{27628696-2422-4A51-80FB-242D625A53CB}">
      <dgm:prSet/>
      <dgm:spPr/>
      <dgm:t>
        <a:bodyPr/>
        <a:lstStyle/>
        <a:p>
          <a:endParaRPr lang="en-US"/>
        </a:p>
      </dgm:t>
    </dgm:pt>
    <dgm:pt modelId="{196D6076-809D-4B40-9B43-E5D72D23EE78}">
      <dgm:prSet/>
      <dgm:spPr/>
      <dgm:t>
        <a:bodyPr/>
        <a:lstStyle/>
        <a:p>
          <a:r>
            <a:rPr lang="en-US" dirty="0" smtClean="0"/>
            <a:t>Global Infrastructure</a:t>
          </a:r>
          <a:endParaRPr lang="en-US" dirty="0"/>
        </a:p>
      </dgm:t>
    </dgm:pt>
    <dgm:pt modelId="{756DDFC4-C1D2-4F20-AA8C-C4D8D8590CD9}" type="sibTrans" cxnId="{B8A5D4C7-D631-4521-B6EE-132A9081613C}">
      <dgm:prSet/>
      <dgm:spPr/>
      <dgm:t>
        <a:bodyPr/>
        <a:lstStyle/>
        <a:p>
          <a:endParaRPr lang="en-US"/>
        </a:p>
      </dgm:t>
    </dgm:pt>
    <dgm:pt modelId="{3E0188F2-AC4B-4DB1-B041-F9072EDF1FED}" type="parTrans" cxnId="{B8A5D4C7-D631-4521-B6EE-132A9081613C}">
      <dgm:prSet/>
      <dgm:spPr/>
      <dgm:t>
        <a:bodyPr/>
        <a:lstStyle/>
        <a:p>
          <a:endParaRPr lang="en-US"/>
        </a:p>
      </dgm:t>
    </dgm:pt>
    <dgm:pt modelId="{3D185424-E0C6-4419-AA7B-4D57D6DD398F}" type="pres">
      <dgm:prSet presAssocID="{6599D7D5-155E-4E2A-AAFD-8D32307C45D6}" presName="Name0" presStyleCnt="0">
        <dgm:presLayoutVars>
          <dgm:dir/>
          <dgm:animLvl val="lvl"/>
          <dgm:resizeHandles/>
        </dgm:presLayoutVars>
      </dgm:prSet>
      <dgm:spPr/>
      <dgm:t>
        <a:bodyPr/>
        <a:lstStyle/>
        <a:p>
          <a:endParaRPr lang="en-US"/>
        </a:p>
      </dgm:t>
    </dgm:pt>
    <dgm:pt modelId="{84EA37F4-B822-4A4E-8A49-D6CF67072BC3}" type="pres">
      <dgm:prSet presAssocID="{9AC329B0-4778-484D-847D-D41D5823DC05}" presName="linNode" presStyleCnt="0"/>
      <dgm:spPr/>
      <dgm:t>
        <a:bodyPr/>
        <a:lstStyle/>
        <a:p>
          <a:endParaRPr lang="en-US"/>
        </a:p>
      </dgm:t>
    </dgm:pt>
    <dgm:pt modelId="{A342DC84-B0EF-40D1-8109-877D78277DF6}" type="pres">
      <dgm:prSet presAssocID="{9AC329B0-4778-484D-847D-D41D5823DC05}" presName="parentShp" presStyleLbl="node1" presStyleIdx="0" presStyleCnt="6">
        <dgm:presLayoutVars>
          <dgm:bulletEnabled val="1"/>
        </dgm:presLayoutVars>
      </dgm:prSet>
      <dgm:spPr/>
      <dgm:t>
        <a:bodyPr/>
        <a:lstStyle/>
        <a:p>
          <a:endParaRPr lang="en-US"/>
        </a:p>
      </dgm:t>
    </dgm:pt>
    <dgm:pt modelId="{FB4080BB-CF9E-4CE8-9C75-C9090D581821}" type="pres">
      <dgm:prSet presAssocID="{9AC329B0-4778-484D-847D-D41D5823DC05}" presName="childShp" presStyleLbl="bgAccFollowNode1" presStyleIdx="0" presStyleCnt="6">
        <dgm:presLayoutVars>
          <dgm:bulletEnabled val="1"/>
        </dgm:presLayoutVars>
      </dgm:prSet>
      <dgm:spPr/>
      <dgm:t>
        <a:bodyPr/>
        <a:lstStyle/>
        <a:p>
          <a:endParaRPr lang="en-US"/>
        </a:p>
      </dgm:t>
    </dgm:pt>
    <dgm:pt modelId="{BC3EF860-FC2A-4DFF-B90B-ADEF3C712D1E}" type="pres">
      <dgm:prSet presAssocID="{82BA8A96-F572-490A-B573-7062B4B46E0D}" presName="spacing" presStyleCnt="0"/>
      <dgm:spPr/>
      <dgm:t>
        <a:bodyPr/>
        <a:lstStyle/>
        <a:p>
          <a:endParaRPr lang="en-US"/>
        </a:p>
      </dgm:t>
    </dgm:pt>
    <dgm:pt modelId="{1BA3D994-DCB4-4761-B70E-4F01785753D1}" type="pres">
      <dgm:prSet presAssocID="{1F7773F3-1B48-4C79-80BB-E5A80CDE7F26}" presName="linNode" presStyleCnt="0"/>
      <dgm:spPr/>
      <dgm:t>
        <a:bodyPr/>
        <a:lstStyle/>
        <a:p>
          <a:endParaRPr lang="en-US"/>
        </a:p>
      </dgm:t>
    </dgm:pt>
    <dgm:pt modelId="{CF30C9D1-B78A-4253-8BD0-1C81F9B730B3}" type="pres">
      <dgm:prSet presAssocID="{1F7773F3-1B48-4C79-80BB-E5A80CDE7F26}" presName="parentShp" presStyleLbl="node1" presStyleIdx="1" presStyleCnt="6">
        <dgm:presLayoutVars>
          <dgm:bulletEnabled val="1"/>
        </dgm:presLayoutVars>
      </dgm:prSet>
      <dgm:spPr/>
      <dgm:t>
        <a:bodyPr/>
        <a:lstStyle/>
        <a:p>
          <a:endParaRPr lang="en-US"/>
        </a:p>
      </dgm:t>
    </dgm:pt>
    <dgm:pt modelId="{21FDD55B-508E-4053-B31B-398A1CDEF809}" type="pres">
      <dgm:prSet presAssocID="{1F7773F3-1B48-4C79-80BB-E5A80CDE7F26}" presName="childShp" presStyleLbl="bgAccFollowNode1" presStyleIdx="1" presStyleCnt="6">
        <dgm:presLayoutVars>
          <dgm:bulletEnabled val="1"/>
        </dgm:presLayoutVars>
      </dgm:prSet>
      <dgm:spPr/>
      <dgm:t>
        <a:bodyPr/>
        <a:lstStyle/>
        <a:p>
          <a:endParaRPr lang="en-US"/>
        </a:p>
      </dgm:t>
    </dgm:pt>
    <dgm:pt modelId="{18E204A9-B66B-4D23-90F7-F626C0F5E836}" type="pres">
      <dgm:prSet presAssocID="{E9792C5C-EF30-4D82-8CDB-A7345F27286A}" presName="spacing" presStyleCnt="0"/>
      <dgm:spPr/>
      <dgm:t>
        <a:bodyPr/>
        <a:lstStyle/>
        <a:p>
          <a:endParaRPr lang="en-US"/>
        </a:p>
      </dgm:t>
    </dgm:pt>
    <dgm:pt modelId="{557B378F-9118-4EAE-BB3B-B39E0BA0F6A2}" type="pres">
      <dgm:prSet presAssocID="{782D2A39-6A32-4793-AD84-53E473685D4E}" presName="linNode" presStyleCnt="0"/>
      <dgm:spPr/>
      <dgm:t>
        <a:bodyPr/>
        <a:lstStyle/>
        <a:p>
          <a:endParaRPr lang="en-US"/>
        </a:p>
      </dgm:t>
    </dgm:pt>
    <dgm:pt modelId="{F07E2E10-1BB0-4E4B-A0A4-AA43D15E7E31}" type="pres">
      <dgm:prSet presAssocID="{782D2A39-6A32-4793-AD84-53E473685D4E}" presName="parentShp" presStyleLbl="node1" presStyleIdx="2" presStyleCnt="6">
        <dgm:presLayoutVars>
          <dgm:bulletEnabled val="1"/>
        </dgm:presLayoutVars>
      </dgm:prSet>
      <dgm:spPr/>
      <dgm:t>
        <a:bodyPr/>
        <a:lstStyle/>
        <a:p>
          <a:endParaRPr lang="en-US"/>
        </a:p>
      </dgm:t>
    </dgm:pt>
    <dgm:pt modelId="{6820A89C-15FC-41F2-BA43-9BF6998C967F}" type="pres">
      <dgm:prSet presAssocID="{782D2A39-6A32-4793-AD84-53E473685D4E}" presName="childShp" presStyleLbl="bgAccFollowNode1" presStyleIdx="2" presStyleCnt="6">
        <dgm:presLayoutVars>
          <dgm:bulletEnabled val="1"/>
        </dgm:presLayoutVars>
      </dgm:prSet>
      <dgm:spPr/>
      <dgm:t>
        <a:bodyPr/>
        <a:lstStyle/>
        <a:p>
          <a:endParaRPr lang="en-US"/>
        </a:p>
      </dgm:t>
    </dgm:pt>
    <dgm:pt modelId="{B1967173-0C72-4A8D-94E1-84B832A28004}" type="pres">
      <dgm:prSet presAssocID="{06739182-E35F-4E19-BBE1-769B632E7032}" presName="spacing" presStyleCnt="0"/>
      <dgm:spPr/>
      <dgm:t>
        <a:bodyPr/>
        <a:lstStyle/>
        <a:p>
          <a:endParaRPr lang="en-US"/>
        </a:p>
      </dgm:t>
    </dgm:pt>
    <dgm:pt modelId="{7DC3FEA2-26CD-403A-951D-0AE7ADE143F0}" type="pres">
      <dgm:prSet presAssocID="{C3F41A38-9458-4C6B-934D-3717624AC342}" presName="linNode" presStyleCnt="0"/>
      <dgm:spPr/>
      <dgm:t>
        <a:bodyPr/>
        <a:lstStyle/>
        <a:p>
          <a:endParaRPr lang="en-US"/>
        </a:p>
      </dgm:t>
    </dgm:pt>
    <dgm:pt modelId="{AD89DB01-9A6D-400B-9B95-4ED38C03C7C2}" type="pres">
      <dgm:prSet presAssocID="{C3F41A38-9458-4C6B-934D-3717624AC342}" presName="parentShp" presStyleLbl="node1" presStyleIdx="3" presStyleCnt="6">
        <dgm:presLayoutVars>
          <dgm:bulletEnabled val="1"/>
        </dgm:presLayoutVars>
      </dgm:prSet>
      <dgm:spPr/>
      <dgm:t>
        <a:bodyPr/>
        <a:lstStyle/>
        <a:p>
          <a:endParaRPr lang="en-US"/>
        </a:p>
      </dgm:t>
    </dgm:pt>
    <dgm:pt modelId="{2196C514-6B2D-491E-BCB2-98A35E8E3721}" type="pres">
      <dgm:prSet presAssocID="{C3F41A38-9458-4C6B-934D-3717624AC342}" presName="childShp" presStyleLbl="bgAccFollowNode1" presStyleIdx="3" presStyleCnt="6">
        <dgm:presLayoutVars>
          <dgm:bulletEnabled val="1"/>
        </dgm:presLayoutVars>
      </dgm:prSet>
      <dgm:spPr/>
      <dgm:t>
        <a:bodyPr/>
        <a:lstStyle/>
        <a:p>
          <a:endParaRPr lang="en-US"/>
        </a:p>
      </dgm:t>
    </dgm:pt>
    <dgm:pt modelId="{A734C3F7-371E-4A25-852C-B70E6A262A7F}" type="pres">
      <dgm:prSet presAssocID="{9CE2B502-569D-496C-8367-5706E53C3844}" presName="spacing" presStyleCnt="0"/>
      <dgm:spPr/>
      <dgm:t>
        <a:bodyPr/>
        <a:lstStyle/>
        <a:p>
          <a:endParaRPr lang="en-US"/>
        </a:p>
      </dgm:t>
    </dgm:pt>
    <dgm:pt modelId="{D72481FA-F9E7-428B-8B41-1054D7EA8FF3}" type="pres">
      <dgm:prSet presAssocID="{BF799598-E0DF-47C5-8F19-69B5A985F433}" presName="linNode" presStyleCnt="0"/>
      <dgm:spPr/>
      <dgm:t>
        <a:bodyPr/>
        <a:lstStyle/>
        <a:p>
          <a:endParaRPr lang="en-US"/>
        </a:p>
      </dgm:t>
    </dgm:pt>
    <dgm:pt modelId="{E265B3F3-E462-4059-ADBF-71634C4C0A17}" type="pres">
      <dgm:prSet presAssocID="{BF799598-E0DF-47C5-8F19-69B5A985F433}" presName="parentShp" presStyleLbl="node1" presStyleIdx="4" presStyleCnt="6">
        <dgm:presLayoutVars>
          <dgm:bulletEnabled val="1"/>
        </dgm:presLayoutVars>
      </dgm:prSet>
      <dgm:spPr/>
      <dgm:t>
        <a:bodyPr/>
        <a:lstStyle/>
        <a:p>
          <a:endParaRPr lang="en-US"/>
        </a:p>
      </dgm:t>
    </dgm:pt>
    <dgm:pt modelId="{4C8F7267-B57D-4527-9D7A-1540C19B397D}" type="pres">
      <dgm:prSet presAssocID="{BF799598-E0DF-47C5-8F19-69B5A985F433}" presName="childShp" presStyleLbl="bgAccFollowNode1" presStyleIdx="4" presStyleCnt="6">
        <dgm:presLayoutVars>
          <dgm:bulletEnabled val="1"/>
        </dgm:presLayoutVars>
      </dgm:prSet>
      <dgm:spPr/>
      <dgm:t>
        <a:bodyPr/>
        <a:lstStyle/>
        <a:p>
          <a:endParaRPr lang="en-US"/>
        </a:p>
      </dgm:t>
    </dgm:pt>
    <dgm:pt modelId="{D9E87EBB-10D5-44CE-89D1-5464E47E5E6E}" type="pres">
      <dgm:prSet presAssocID="{14E87115-37F9-4A5D-BC4E-9C939613095A}" presName="spacing" presStyleCnt="0"/>
      <dgm:spPr/>
      <dgm:t>
        <a:bodyPr/>
        <a:lstStyle/>
        <a:p>
          <a:endParaRPr lang="en-US"/>
        </a:p>
      </dgm:t>
    </dgm:pt>
    <dgm:pt modelId="{25DD1FDB-C1AC-4C12-9E5F-14DEAE3DB973}" type="pres">
      <dgm:prSet presAssocID="{196D6076-809D-4B40-9B43-E5D72D23EE78}" presName="linNode" presStyleCnt="0"/>
      <dgm:spPr/>
      <dgm:t>
        <a:bodyPr/>
        <a:lstStyle/>
        <a:p>
          <a:endParaRPr lang="en-US"/>
        </a:p>
      </dgm:t>
    </dgm:pt>
    <dgm:pt modelId="{717700DC-33C1-48C6-AA5A-6049BF82B06D}" type="pres">
      <dgm:prSet presAssocID="{196D6076-809D-4B40-9B43-E5D72D23EE78}" presName="parentShp" presStyleLbl="node1" presStyleIdx="5" presStyleCnt="6">
        <dgm:presLayoutVars>
          <dgm:bulletEnabled val="1"/>
        </dgm:presLayoutVars>
      </dgm:prSet>
      <dgm:spPr/>
      <dgm:t>
        <a:bodyPr/>
        <a:lstStyle/>
        <a:p>
          <a:endParaRPr lang="en-US"/>
        </a:p>
      </dgm:t>
    </dgm:pt>
    <dgm:pt modelId="{85B05CFB-1D62-40A2-9DEC-75BC3B867933}" type="pres">
      <dgm:prSet presAssocID="{196D6076-809D-4B40-9B43-E5D72D23EE78}" presName="childShp" presStyleLbl="bgAccFollowNode1" presStyleIdx="5" presStyleCnt="6">
        <dgm:presLayoutVars>
          <dgm:bulletEnabled val="1"/>
        </dgm:presLayoutVars>
      </dgm:prSet>
      <dgm:spPr/>
      <dgm:t>
        <a:bodyPr/>
        <a:lstStyle/>
        <a:p>
          <a:endParaRPr lang="en-US"/>
        </a:p>
      </dgm:t>
    </dgm:pt>
  </dgm:ptLst>
  <dgm:cxnLst>
    <dgm:cxn modelId="{A7D55E76-6F61-4026-934C-393824436E3F}" srcId="{6599D7D5-155E-4E2A-AAFD-8D32307C45D6}" destId="{1F7773F3-1B48-4C79-80BB-E5A80CDE7F26}" srcOrd="1" destOrd="0" parTransId="{8FC60064-D0C6-4E90-A70B-BCAA66FC3F18}" sibTransId="{E9792C5C-EF30-4D82-8CDB-A7345F27286A}"/>
    <dgm:cxn modelId="{43F570DF-0984-467C-9AEA-AACA4F1665A3}" srcId="{1F7773F3-1B48-4C79-80BB-E5A80CDE7F26}" destId="{B4DBE8B3-0794-4A82-B8F9-49F9A423E447}" srcOrd="0" destOrd="0" parTransId="{F7463D7A-F336-43E4-85CE-B6F8DB610DB9}" sibTransId="{46981458-EF2B-4ECB-AB24-B52D366691A9}"/>
    <dgm:cxn modelId="{B01EB409-7409-4CE8-837D-53DDD5C8CFD6}" srcId="{BF799598-E0DF-47C5-8F19-69B5A985F433}" destId="{3CDDB2CE-688C-42A8-967A-0FC1C85C36C6}" srcOrd="0" destOrd="0" parTransId="{D8FF3018-69C5-49D2-85C4-8AB3C26C91EA}" sibTransId="{668C3466-718C-4999-BB2E-EB899F991ADF}"/>
    <dgm:cxn modelId="{6C96281E-779B-4304-8967-1C1E43DD52E3}" srcId="{C3F41A38-9458-4C6B-934D-3717624AC342}" destId="{07D3392A-956B-42F9-8DE5-90B4C5592A77}" srcOrd="0" destOrd="0" parTransId="{4B5A9CAF-7BE6-44F1-8777-AD7BEE14D30B}" sibTransId="{EC66AF75-B74C-48D6-BCB3-6BF12C720ABC}"/>
    <dgm:cxn modelId="{C0E34B62-9CA5-4FFC-92DA-6B266A9C0E1B}" type="presOf" srcId="{6599D7D5-155E-4E2A-AAFD-8D32307C45D6}" destId="{3D185424-E0C6-4419-AA7B-4D57D6DD398F}" srcOrd="0" destOrd="0" presId="urn:microsoft.com/office/officeart/2005/8/layout/vList6"/>
    <dgm:cxn modelId="{27628696-2422-4A51-80FB-242D625A53CB}" srcId="{196D6076-809D-4B40-9B43-E5D72D23EE78}" destId="{10541CCC-5E6B-428E-94D8-ADE5B5E0E6DF}" srcOrd="0" destOrd="0" parTransId="{551FFCBA-80F9-40CB-984F-0C1DBC122A4E}" sibTransId="{A574511D-1773-4BA6-BE46-47E4158BFDC3}"/>
    <dgm:cxn modelId="{E9D726C9-EB70-47EF-AE1F-F9D374F253FA}" type="presOf" srcId="{3CDDB2CE-688C-42A8-967A-0FC1C85C36C6}" destId="{4C8F7267-B57D-4527-9D7A-1540C19B397D}" srcOrd="0" destOrd="0" presId="urn:microsoft.com/office/officeart/2005/8/layout/vList6"/>
    <dgm:cxn modelId="{F3377837-3227-4B9B-A8BF-816356BEE654}" srcId="{6599D7D5-155E-4E2A-AAFD-8D32307C45D6}" destId="{782D2A39-6A32-4793-AD84-53E473685D4E}" srcOrd="2" destOrd="0" parTransId="{5B7F06D1-8B34-4A51-AE1D-7651ECF0CEA3}" sibTransId="{06739182-E35F-4E19-BBE1-769B632E7032}"/>
    <dgm:cxn modelId="{D2B38109-804B-4DED-9E39-70B04A0D3175}" type="presOf" srcId="{196D6076-809D-4B40-9B43-E5D72D23EE78}" destId="{717700DC-33C1-48C6-AA5A-6049BF82B06D}" srcOrd="0" destOrd="0" presId="urn:microsoft.com/office/officeart/2005/8/layout/vList6"/>
    <dgm:cxn modelId="{B8A5D4C7-D631-4521-B6EE-132A9081613C}" srcId="{6599D7D5-155E-4E2A-AAFD-8D32307C45D6}" destId="{196D6076-809D-4B40-9B43-E5D72D23EE78}" srcOrd="5" destOrd="0" parTransId="{3E0188F2-AC4B-4DB1-B041-F9072EDF1FED}" sibTransId="{756DDFC4-C1D2-4F20-AA8C-C4D8D8590CD9}"/>
    <dgm:cxn modelId="{B7320396-619D-4926-AC7D-386A7D078FD2}" srcId="{6599D7D5-155E-4E2A-AAFD-8D32307C45D6}" destId="{BF799598-E0DF-47C5-8F19-69B5A985F433}" srcOrd="4" destOrd="0" parTransId="{462EA0BA-8465-4E76-9D57-1654427E6F35}" sibTransId="{14E87115-37F9-4A5D-BC4E-9C939613095A}"/>
    <dgm:cxn modelId="{87271425-510F-405A-A953-07414C22C2FD}" type="presOf" srcId="{9AC329B0-4778-484D-847D-D41D5823DC05}" destId="{A342DC84-B0EF-40D1-8109-877D78277DF6}" srcOrd="0" destOrd="0" presId="urn:microsoft.com/office/officeart/2005/8/layout/vList6"/>
    <dgm:cxn modelId="{3C439907-DD3A-47BF-A820-3CBBF91D4E80}" type="presOf" srcId="{07D3392A-956B-42F9-8DE5-90B4C5592A77}" destId="{2196C514-6B2D-491E-BCB2-98A35E8E3721}" srcOrd="0" destOrd="0" presId="urn:microsoft.com/office/officeart/2005/8/layout/vList6"/>
    <dgm:cxn modelId="{1F86D222-7F6F-4244-9517-EC7F97BFBC00}" srcId="{6599D7D5-155E-4E2A-AAFD-8D32307C45D6}" destId="{C3F41A38-9458-4C6B-934D-3717624AC342}" srcOrd="3" destOrd="0" parTransId="{18F56338-F369-432C-A1C2-1B40F20FA6C6}" sibTransId="{9CE2B502-569D-496C-8367-5706E53C3844}"/>
    <dgm:cxn modelId="{0EB77E0D-18CF-4080-ACA2-8C34F7933455}" type="presOf" srcId="{BF799598-E0DF-47C5-8F19-69B5A985F433}" destId="{E265B3F3-E462-4059-ADBF-71634C4C0A17}" srcOrd="0" destOrd="0" presId="urn:microsoft.com/office/officeart/2005/8/layout/vList6"/>
    <dgm:cxn modelId="{56963C35-9D45-4EF6-9B83-A62DD4C310A0}" srcId="{782D2A39-6A32-4793-AD84-53E473685D4E}" destId="{C1A09112-726E-444E-81D7-AD1EB771644E}" srcOrd="0" destOrd="0" parTransId="{13230BAA-3C44-497C-8095-DF764D8155AA}" sibTransId="{A5346FC6-3BB4-448C-8C2A-415FAE57CC90}"/>
    <dgm:cxn modelId="{BA3ABFBA-713B-48D1-B733-C97F2EBE1E4D}" type="presOf" srcId="{C1A09112-726E-444E-81D7-AD1EB771644E}" destId="{6820A89C-15FC-41F2-BA43-9BF6998C967F}" srcOrd="0" destOrd="0" presId="urn:microsoft.com/office/officeart/2005/8/layout/vList6"/>
    <dgm:cxn modelId="{14B9CC48-F745-44D0-AB8C-89E81388E7E1}" type="presOf" srcId="{C3F41A38-9458-4C6B-934D-3717624AC342}" destId="{AD89DB01-9A6D-400B-9B95-4ED38C03C7C2}" srcOrd="0" destOrd="0" presId="urn:microsoft.com/office/officeart/2005/8/layout/vList6"/>
    <dgm:cxn modelId="{7157F826-8C1D-491F-9E71-A53400339F4F}" type="presOf" srcId="{782D2A39-6A32-4793-AD84-53E473685D4E}" destId="{F07E2E10-1BB0-4E4B-A0A4-AA43D15E7E31}" srcOrd="0" destOrd="0" presId="urn:microsoft.com/office/officeart/2005/8/layout/vList6"/>
    <dgm:cxn modelId="{E2B137F0-29CB-451D-9F4F-46E9434B4AFE}" type="presOf" srcId="{1F7773F3-1B48-4C79-80BB-E5A80CDE7F26}" destId="{CF30C9D1-B78A-4253-8BD0-1C81F9B730B3}" srcOrd="0" destOrd="0" presId="urn:microsoft.com/office/officeart/2005/8/layout/vList6"/>
    <dgm:cxn modelId="{AE16994C-502D-4957-B39B-DB2725A321F6}" srcId="{9AC329B0-4778-484D-847D-D41D5823DC05}" destId="{53939063-64F1-47AE-A750-282C51AB7290}" srcOrd="0" destOrd="0" parTransId="{D2457F0C-C37F-494F-9EFF-5350B6E756E9}" sibTransId="{7C487C90-54D8-4DE6-849D-9FBA99132F5A}"/>
    <dgm:cxn modelId="{A8D86F11-DD7A-458F-8438-344D08B504EF}" type="presOf" srcId="{B4DBE8B3-0794-4A82-B8F9-49F9A423E447}" destId="{21FDD55B-508E-4053-B31B-398A1CDEF809}" srcOrd="0" destOrd="0" presId="urn:microsoft.com/office/officeart/2005/8/layout/vList6"/>
    <dgm:cxn modelId="{DF802A81-2952-48C6-BE12-F458D833F3AC}" type="presOf" srcId="{53939063-64F1-47AE-A750-282C51AB7290}" destId="{FB4080BB-CF9E-4CE8-9C75-C9090D581821}" srcOrd="0" destOrd="0" presId="urn:microsoft.com/office/officeart/2005/8/layout/vList6"/>
    <dgm:cxn modelId="{029BB0DD-B46D-465A-B660-8D06BCB9CADD}" srcId="{6599D7D5-155E-4E2A-AAFD-8D32307C45D6}" destId="{9AC329B0-4778-484D-847D-D41D5823DC05}" srcOrd="0" destOrd="0" parTransId="{A0EAE973-98F9-4934-B617-D48932355686}" sibTransId="{82BA8A96-F572-490A-B573-7062B4B46E0D}"/>
    <dgm:cxn modelId="{E8B8D222-D003-4131-839B-48FB14263118}" type="presOf" srcId="{10541CCC-5E6B-428E-94D8-ADE5B5E0E6DF}" destId="{85B05CFB-1D62-40A2-9DEC-75BC3B867933}" srcOrd="0" destOrd="0" presId="urn:microsoft.com/office/officeart/2005/8/layout/vList6"/>
    <dgm:cxn modelId="{D2B4D883-BA05-4F96-96C5-9810697BE735}" type="presParOf" srcId="{3D185424-E0C6-4419-AA7B-4D57D6DD398F}" destId="{84EA37F4-B822-4A4E-8A49-D6CF67072BC3}" srcOrd="0" destOrd="0" presId="urn:microsoft.com/office/officeart/2005/8/layout/vList6"/>
    <dgm:cxn modelId="{1820BD63-CAC6-4013-B38F-9A8C2CAF9E81}" type="presParOf" srcId="{84EA37F4-B822-4A4E-8A49-D6CF67072BC3}" destId="{A342DC84-B0EF-40D1-8109-877D78277DF6}" srcOrd="0" destOrd="0" presId="urn:microsoft.com/office/officeart/2005/8/layout/vList6"/>
    <dgm:cxn modelId="{2CABE7CF-D86C-4704-9163-8A8507ABE503}" type="presParOf" srcId="{84EA37F4-B822-4A4E-8A49-D6CF67072BC3}" destId="{FB4080BB-CF9E-4CE8-9C75-C9090D581821}" srcOrd="1" destOrd="0" presId="urn:microsoft.com/office/officeart/2005/8/layout/vList6"/>
    <dgm:cxn modelId="{BCE43476-0F79-4FDF-B055-37DE0779A63F}" type="presParOf" srcId="{3D185424-E0C6-4419-AA7B-4D57D6DD398F}" destId="{BC3EF860-FC2A-4DFF-B90B-ADEF3C712D1E}" srcOrd="1" destOrd="0" presId="urn:microsoft.com/office/officeart/2005/8/layout/vList6"/>
    <dgm:cxn modelId="{C33A6AF9-F6F7-4308-85ED-469330CDBF91}" type="presParOf" srcId="{3D185424-E0C6-4419-AA7B-4D57D6DD398F}" destId="{1BA3D994-DCB4-4761-B70E-4F01785753D1}" srcOrd="2" destOrd="0" presId="urn:microsoft.com/office/officeart/2005/8/layout/vList6"/>
    <dgm:cxn modelId="{C7932C19-6EA6-4F0F-8F0A-F4AC7F58674D}" type="presParOf" srcId="{1BA3D994-DCB4-4761-B70E-4F01785753D1}" destId="{CF30C9D1-B78A-4253-8BD0-1C81F9B730B3}" srcOrd="0" destOrd="0" presId="urn:microsoft.com/office/officeart/2005/8/layout/vList6"/>
    <dgm:cxn modelId="{AEEA66F5-9841-404D-9A89-0FCC5618E0ED}" type="presParOf" srcId="{1BA3D994-DCB4-4761-B70E-4F01785753D1}" destId="{21FDD55B-508E-4053-B31B-398A1CDEF809}" srcOrd="1" destOrd="0" presId="urn:microsoft.com/office/officeart/2005/8/layout/vList6"/>
    <dgm:cxn modelId="{4A16C7C3-ADCE-4637-8D03-0E5B60DAAD7F}" type="presParOf" srcId="{3D185424-E0C6-4419-AA7B-4D57D6DD398F}" destId="{18E204A9-B66B-4D23-90F7-F626C0F5E836}" srcOrd="3" destOrd="0" presId="urn:microsoft.com/office/officeart/2005/8/layout/vList6"/>
    <dgm:cxn modelId="{9B74A8B6-CF48-4AC1-864D-AF5B17A80FA1}" type="presParOf" srcId="{3D185424-E0C6-4419-AA7B-4D57D6DD398F}" destId="{557B378F-9118-4EAE-BB3B-B39E0BA0F6A2}" srcOrd="4" destOrd="0" presId="urn:microsoft.com/office/officeart/2005/8/layout/vList6"/>
    <dgm:cxn modelId="{F81B7711-BE8E-4F47-B39D-F31110A49743}" type="presParOf" srcId="{557B378F-9118-4EAE-BB3B-B39E0BA0F6A2}" destId="{F07E2E10-1BB0-4E4B-A0A4-AA43D15E7E31}" srcOrd="0" destOrd="0" presId="urn:microsoft.com/office/officeart/2005/8/layout/vList6"/>
    <dgm:cxn modelId="{090976B2-B985-4D1C-8F7B-F0545BE9F5DC}" type="presParOf" srcId="{557B378F-9118-4EAE-BB3B-B39E0BA0F6A2}" destId="{6820A89C-15FC-41F2-BA43-9BF6998C967F}" srcOrd="1" destOrd="0" presId="urn:microsoft.com/office/officeart/2005/8/layout/vList6"/>
    <dgm:cxn modelId="{CBBE8DDC-B1E6-4941-AC71-3AE09715B64A}" type="presParOf" srcId="{3D185424-E0C6-4419-AA7B-4D57D6DD398F}" destId="{B1967173-0C72-4A8D-94E1-84B832A28004}" srcOrd="5" destOrd="0" presId="urn:microsoft.com/office/officeart/2005/8/layout/vList6"/>
    <dgm:cxn modelId="{3825B347-B7DF-4CD1-AFBF-61DF62DAA1DD}" type="presParOf" srcId="{3D185424-E0C6-4419-AA7B-4D57D6DD398F}" destId="{7DC3FEA2-26CD-403A-951D-0AE7ADE143F0}" srcOrd="6" destOrd="0" presId="urn:microsoft.com/office/officeart/2005/8/layout/vList6"/>
    <dgm:cxn modelId="{6F4BBF62-6AA4-4907-AA76-D4FC13AABFE1}" type="presParOf" srcId="{7DC3FEA2-26CD-403A-951D-0AE7ADE143F0}" destId="{AD89DB01-9A6D-400B-9B95-4ED38C03C7C2}" srcOrd="0" destOrd="0" presId="urn:microsoft.com/office/officeart/2005/8/layout/vList6"/>
    <dgm:cxn modelId="{14694035-6C98-4374-B46B-9EA8A1393455}" type="presParOf" srcId="{7DC3FEA2-26CD-403A-951D-0AE7ADE143F0}" destId="{2196C514-6B2D-491E-BCB2-98A35E8E3721}" srcOrd="1" destOrd="0" presId="urn:microsoft.com/office/officeart/2005/8/layout/vList6"/>
    <dgm:cxn modelId="{30A251C6-0E8F-4899-95E1-9213364CE366}" type="presParOf" srcId="{3D185424-E0C6-4419-AA7B-4D57D6DD398F}" destId="{A734C3F7-371E-4A25-852C-B70E6A262A7F}" srcOrd="7" destOrd="0" presId="urn:microsoft.com/office/officeart/2005/8/layout/vList6"/>
    <dgm:cxn modelId="{F1F751D9-2D29-4B7B-86A7-6305B1FB8225}" type="presParOf" srcId="{3D185424-E0C6-4419-AA7B-4D57D6DD398F}" destId="{D72481FA-F9E7-428B-8B41-1054D7EA8FF3}" srcOrd="8" destOrd="0" presId="urn:microsoft.com/office/officeart/2005/8/layout/vList6"/>
    <dgm:cxn modelId="{1873CFDB-9927-4CED-82C4-6A75AD02A724}" type="presParOf" srcId="{D72481FA-F9E7-428B-8B41-1054D7EA8FF3}" destId="{E265B3F3-E462-4059-ADBF-71634C4C0A17}" srcOrd="0" destOrd="0" presId="urn:microsoft.com/office/officeart/2005/8/layout/vList6"/>
    <dgm:cxn modelId="{063FE562-AE07-4AFC-8057-FB7E137AE371}" type="presParOf" srcId="{D72481FA-F9E7-428B-8B41-1054D7EA8FF3}" destId="{4C8F7267-B57D-4527-9D7A-1540C19B397D}" srcOrd="1" destOrd="0" presId="urn:microsoft.com/office/officeart/2005/8/layout/vList6"/>
    <dgm:cxn modelId="{48FDFD4F-3A0D-43A6-941C-86998B332CCF}" type="presParOf" srcId="{3D185424-E0C6-4419-AA7B-4D57D6DD398F}" destId="{D9E87EBB-10D5-44CE-89D1-5464E47E5E6E}" srcOrd="9" destOrd="0" presId="urn:microsoft.com/office/officeart/2005/8/layout/vList6"/>
    <dgm:cxn modelId="{D3F463C8-7A05-4713-9A10-790FE511A3F9}" type="presParOf" srcId="{3D185424-E0C6-4419-AA7B-4D57D6DD398F}" destId="{25DD1FDB-C1AC-4C12-9E5F-14DEAE3DB973}" srcOrd="10" destOrd="0" presId="urn:microsoft.com/office/officeart/2005/8/layout/vList6"/>
    <dgm:cxn modelId="{375BE899-68FF-40D7-8368-4D87C8A7BE07}" type="presParOf" srcId="{25DD1FDB-C1AC-4C12-9E5F-14DEAE3DB973}" destId="{717700DC-33C1-48C6-AA5A-6049BF82B06D}" srcOrd="0" destOrd="0" presId="urn:microsoft.com/office/officeart/2005/8/layout/vList6"/>
    <dgm:cxn modelId="{67465433-9577-40F5-9FEC-950111D03A06}" type="presParOf" srcId="{25DD1FDB-C1AC-4C12-9E5F-14DEAE3DB973}" destId="{85B05CFB-1D62-40A2-9DEC-75BC3B86793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42A68-8CC4-4775-ADE2-6063A2CA4AEE}">
      <dsp:nvSpPr>
        <dsp:cNvPr id="0" name=""/>
        <dsp:cNvSpPr/>
      </dsp:nvSpPr>
      <dsp:spPr>
        <a:xfrm rot="5400000">
          <a:off x="5146035" y="-2160496"/>
          <a:ext cx="665285" cy="51564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Provide alternate locations in the event of a failure, or during routine maintenance</a:t>
          </a:r>
          <a:endParaRPr lang="en-US" sz="1700" kern="1200" dirty="0"/>
        </a:p>
      </dsp:txBody>
      <dsp:txXfrm rot="-5400000">
        <a:off x="2900477" y="117539"/>
        <a:ext cx="5123926" cy="600331"/>
      </dsp:txXfrm>
    </dsp:sp>
    <dsp:sp modelId="{EE2E3A2E-9F74-40E3-A31D-3B9E3937D34B}">
      <dsp:nvSpPr>
        <dsp:cNvPr id="0" name=""/>
        <dsp:cNvSpPr/>
      </dsp:nvSpPr>
      <dsp:spPr>
        <a:xfrm>
          <a:off x="0" y="1902"/>
          <a:ext cx="2900476" cy="8316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Improve Availability</a:t>
          </a:r>
          <a:endParaRPr lang="en-US" sz="2400" kern="1200" dirty="0"/>
        </a:p>
      </dsp:txBody>
      <dsp:txXfrm>
        <a:off x="40596" y="42498"/>
        <a:ext cx="2819284" cy="750414"/>
      </dsp:txXfrm>
    </dsp:sp>
    <dsp:sp modelId="{F6EB70B3-FA6B-4748-8054-00DE3DC7CA04}">
      <dsp:nvSpPr>
        <dsp:cNvPr id="0" name=""/>
        <dsp:cNvSpPr/>
      </dsp:nvSpPr>
      <dsp:spPr>
        <a:xfrm rot="5400000">
          <a:off x="5146035" y="-1287308"/>
          <a:ext cx="665285" cy="51564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smtClean="0"/>
            <a:t>Split </a:t>
          </a:r>
          <a:r>
            <a:rPr lang="en-US" sz="1700" kern="1200" dirty="0" smtClean="0"/>
            <a:t>traffic among multiple locations to handle peak loads</a:t>
          </a:r>
        </a:p>
      </dsp:txBody>
      <dsp:txXfrm rot="-5400000">
        <a:off x="2900477" y="990727"/>
        <a:ext cx="5123926" cy="600331"/>
      </dsp:txXfrm>
    </dsp:sp>
    <dsp:sp modelId="{568F48E8-19DE-43CA-B366-1CDD3BA9516F}">
      <dsp:nvSpPr>
        <dsp:cNvPr id="0" name=""/>
        <dsp:cNvSpPr/>
      </dsp:nvSpPr>
      <dsp:spPr>
        <a:xfrm>
          <a:off x="0" y="875089"/>
          <a:ext cx="2900476" cy="8316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Increase Capacity</a:t>
          </a:r>
        </a:p>
      </dsp:txBody>
      <dsp:txXfrm>
        <a:off x="40596" y="915685"/>
        <a:ext cx="2819284" cy="750414"/>
      </dsp:txXfrm>
    </dsp:sp>
    <dsp:sp modelId="{8FEDD229-E501-4CE3-B57A-6FB68F25E28D}">
      <dsp:nvSpPr>
        <dsp:cNvPr id="0" name=""/>
        <dsp:cNvSpPr/>
      </dsp:nvSpPr>
      <dsp:spPr>
        <a:xfrm rot="5400000">
          <a:off x="5146035" y="-414121"/>
          <a:ext cx="665285" cy="51564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Direct users to the closest or fastest service for the best experience</a:t>
          </a:r>
        </a:p>
      </dsp:txBody>
      <dsp:txXfrm rot="-5400000">
        <a:off x="2900477" y="1863914"/>
        <a:ext cx="5123926" cy="600331"/>
      </dsp:txXfrm>
    </dsp:sp>
    <dsp:sp modelId="{73814D90-B288-4CAC-9D6B-D8065EA23777}">
      <dsp:nvSpPr>
        <dsp:cNvPr id="0" name=""/>
        <dsp:cNvSpPr/>
      </dsp:nvSpPr>
      <dsp:spPr>
        <a:xfrm>
          <a:off x="0" y="1748276"/>
          <a:ext cx="2900476" cy="8316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Enhance Performance</a:t>
          </a:r>
        </a:p>
      </dsp:txBody>
      <dsp:txXfrm>
        <a:off x="40596" y="1788872"/>
        <a:ext cx="2819284" cy="750414"/>
      </dsp:txXfrm>
    </dsp:sp>
    <dsp:sp modelId="{15239FA7-4923-435C-A036-F183CA2D223D}">
      <dsp:nvSpPr>
        <dsp:cNvPr id="0" name=""/>
        <dsp:cNvSpPr/>
      </dsp:nvSpPr>
      <dsp:spPr>
        <a:xfrm rot="5400000">
          <a:off x="5146035" y="459065"/>
          <a:ext cx="665285" cy="51564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Direct traffic to the least expensive location, based on service or networking costs</a:t>
          </a:r>
        </a:p>
      </dsp:txBody>
      <dsp:txXfrm rot="-5400000">
        <a:off x="2900477" y="2737101"/>
        <a:ext cx="5123926" cy="600331"/>
      </dsp:txXfrm>
    </dsp:sp>
    <dsp:sp modelId="{8BE8C89F-9EC7-465E-A127-F628ABDE561F}">
      <dsp:nvSpPr>
        <dsp:cNvPr id="0" name=""/>
        <dsp:cNvSpPr/>
      </dsp:nvSpPr>
      <dsp:spPr>
        <a:xfrm>
          <a:off x="0" y="2621463"/>
          <a:ext cx="2900476" cy="8316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Reduce Costs</a:t>
          </a:r>
        </a:p>
      </dsp:txBody>
      <dsp:txXfrm>
        <a:off x="40596" y="2662059"/>
        <a:ext cx="2819284" cy="750414"/>
      </dsp:txXfrm>
    </dsp:sp>
    <dsp:sp modelId="{77052C11-AF68-450D-B310-B10E7A660809}">
      <dsp:nvSpPr>
        <dsp:cNvPr id="0" name=""/>
        <dsp:cNvSpPr/>
      </dsp:nvSpPr>
      <dsp:spPr>
        <a:xfrm rot="5400000">
          <a:off x="5146035" y="1332252"/>
          <a:ext cx="665285" cy="51564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Direct traffic based on either the physical location or IP network to provide unique services </a:t>
          </a:r>
          <a:endParaRPr lang="en-US" sz="1700" kern="1200" dirty="0"/>
        </a:p>
      </dsp:txBody>
      <dsp:txXfrm rot="-5400000">
        <a:off x="2900477" y="3610288"/>
        <a:ext cx="5123926" cy="600331"/>
      </dsp:txXfrm>
    </dsp:sp>
    <dsp:sp modelId="{7756E10F-9712-4927-B905-E2A7CDE13C31}">
      <dsp:nvSpPr>
        <dsp:cNvPr id="0" name=""/>
        <dsp:cNvSpPr/>
      </dsp:nvSpPr>
      <dsp:spPr>
        <a:xfrm>
          <a:off x="0" y="3494651"/>
          <a:ext cx="2900476" cy="8316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Differentiate Services</a:t>
          </a:r>
          <a:endParaRPr lang="en-US" sz="2400" kern="1200" dirty="0"/>
        </a:p>
      </dsp:txBody>
      <dsp:txXfrm>
        <a:off x="40596" y="3535247"/>
        <a:ext cx="2819284" cy="750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446C8-76CA-49C1-BD46-8FD6F8370DED}">
      <dsp:nvSpPr>
        <dsp:cNvPr id="0" name=""/>
        <dsp:cNvSpPr/>
      </dsp:nvSpPr>
      <dsp:spPr>
        <a:xfrm>
          <a:off x="0" y="134545"/>
          <a:ext cx="8056880" cy="742602"/>
        </a:xfrm>
        <a:prstGeom prst="round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Organizations want to direct Internet traffic among multiple sites, clouds, or CDNs to:</a:t>
          </a:r>
          <a:endParaRPr lang="en-US" sz="2400" kern="1200" dirty="0"/>
        </a:p>
      </dsp:txBody>
      <dsp:txXfrm>
        <a:off x="36251" y="170796"/>
        <a:ext cx="7984378" cy="670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50D9F-2F80-4E17-8146-909499E1985C}">
      <dsp:nvSpPr>
        <dsp:cNvPr id="0" name=""/>
        <dsp:cNvSpPr/>
      </dsp:nvSpPr>
      <dsp:spPr>
        <a:xfrm>
          <a:off x="0" y="368831"/>
          <a:ext cx="7953375" cy="6260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7270" tIns="312420" rIns="61727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smtClean="0"/>
            <a:t>DDoS</a:t>
          </a:r>
          <a:r>
            <a:rPr lang="en-US" sz="1500" kern="1200" dirty="0" smtClean="0"/>
            <a:t> attack resilient with a redundant and high-capacity infrastructure </a:t>
          </a:r>
          <a:endParaRPr lang="en-US" sz="1500" kern="1200" dirty="0"/>
        </a:p>
      </dsp:txBody>
      <dsp:txXfrm>
        <a:off x="0" y="368831"/>
        <a:ext cx="7953375" cy="626062"/>
      </dsp:txXfrm>
    </dsp:sp>
    <dsp:sp modelId="{0D275337-181A-421A-BF0C-AF910437BF69}">
      <dsp:nvSpPr>
        <dsp:cNvPr id="0" name=""/>
        <dsp:cNvSpPr/>
      </dsp:nvSpPr>
      <dsp:spPr>
        <a:xfrm>
          <a:off x="397668" y="147431"/>
          <a:ext cx="5567362"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0433" tIns="0" rIns="210433" bIns="0" numCol="1" spcCol="1270" anchor="ctr" anchorCtr="0">
          <a:noAutofit/>
        </a:bodyPr>
        <a:lstStyle/>
        <a:p>
          <a:pPr lvl="0" algn="l" defTabSz="666750">
            <a:lnSpc>
              <a:spcPct val="90000"/>
            </a:lnSpc>
            <a:spcBef>
              <a:spcPct val="0"/>
            </a:spcBef>
            <a:spcAft>
              <a:spcPct val="35000"/>
            </a:spcAft>
          </a:pPr>
          <a:r>
            <a:rPr lang="en-US" sz="1500" b="1" kern="1200" dirty="0" smtClean="0"/>
            <a:t>Enhanced Security and Availability</a:t>
          </a:r>
          <a:endParaRPr lang="en-US" sz="1500" b="1" kern="1200" dirty="0"/>
        </a:p>
      </dsp:txBody>
      <dsp:txXfrm>
        <a:off x="419284" y="169047"/>
        <a:ext cx="5524130" cy="399568"/>
      </dsp:txXfrm>
    </dsp:sp>
    <dsp:sp modelId="{28EF12E6-3261-4922-A2FB-84945CC212D1}">
      <dsp:nvSpPr>
        <dsp:cNvPr id="0" name=""/>
        <dsp:cNvSpPr/>
      </dsp:nvSpPr>
      <dsp:spPr>
        <a:xfrm>
          <a:off x="0" y="1297293"/>
          <a:ext cx="7953375"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7270" tIns="312420" rIns="61727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Does not require in-house expertise, extensive planning, or hardware/software installations</a:t>
          </a:r>
          <a:endParaRPr lang="en-US" sz="1500" kern="1200" dirty="0"/>
        </a:p>
      </dsp:txBody>
      <dsp:txXfrm>
        <a:off x="0" y="1297293"/>
        <a:ext cx="7953375" cy="826875"/>
      </dsp:txXfrm>
    </dsp:sp>
    <dsp:sp modelId="{92D8BA47-93D0-47BA-B1AB-0BF2CEBBCBB6}">
      <dsp:nvSpPr>
        <dsp:cNvPr id="0" name=""/>
        <dsp:cNvSpPr/>
      </dsp:nvSpPr>
      <dsp:spPr>
        <a:xfrm>
          <a:off x="397668" y="1075893"/>
          <a:ext cx="5567362"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0433" tIns="0" rIns="210433" bIns="0" numCol="1" spcCol="1270" anchor="ctr" anchorCtr="0">
          <a:noAutofit/>
        </a:bodyPr>
        <a:lstStyle/>
        <a:p>
          <a:pPr lvl="0" algn="l" defTabSz="666750">
            <a:lnSpc>
              <a:spcPct val="90000"/>
            </a:lnSpc>
            <a:spcBef>
              <a:spcPct val="0"/>
            </a:spcBef>
            <a:spcAft>
              <a:spcPct val="35000"/>
            </a:spcAft>
          </a:pPr>
          <a:r>
            <a:rPr lang="en-US" sz="1500" b="1" kern="1200" dirty="0" smtClean="0"/>
            <a:t>Speed and Agility Enable Fast and Easy Deployment</a:t>
          </a:r>
          <a:endParaRPr lang="en-US" sz="1500" b="1" kern="1200" dirty="0"/>
        </a:p>
      </dsp:txBody>
      <dsp:txXfrm>
        <a:off x="419284" y="1097509"/>
        <a:ext cx="5524130" cy="399568"/>
      </dsp:txXfrm>
    </dsp:sp>
    <dsp:sp modelId="{65062B55-1C36-4969-9F59-408B9DA93DC0}">
      <dsp:nvSpPr>
        <dsp:cNvPr id="0" name=""/>
        <dsp:cNvSpPr/>
      </dsp:nvSpPr>
      <dsp:spPr>
        <a:xfrm>
          <a:off x="0" y="2426568"/>
          <a:ext cx="7953375"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7270" tIns="312420" rIns="61727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Vastly deployed cloud-based infrastructure allows companies to scale capacity up or down</a:t>
          </a:r>
          <a:endParaRPr lang="en-US" sz="1500" kern="1200" dirty="0"/>
        </a:p>
      </dsp:txBody>
      <dsp:txXfrm>
        <a:off x="0" y="2426568"/>
        <a:ext cx="7953375" cy="826875"/>
      </dsp:txXfrm>
    </dsp:sp>
    <dsp:sp modelId="{C20C0880-1976-416B-895A-87925BBD8CA5}">
      <dsp:nvSpPr>
        <dsp:cNvPr id="0" name=""/>
        <dsp:cNvSpPr/>
      </dsp:nvSpPr>
      <dsp:spPr>
        <a:xfrm>
          <a:off x="397668" y="2205168"/>
          <a:ext cx="5567362"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0433" tIns="0" rIns="210433" bIns="0" numCol="1" spcCol="1270" anchor="ctr" anchorCtr="0">
          <a:noAutofit/>
        </a:bodyPr>
        <a:lstStyle/>
        <a:p>
          <a:pPr lvl="0" algn="l" defTabSz="666750">
            <a:lnSpc>
              <a:spcPct val="90000"/>
            </a:lnSpc>
            <a:spcBef>
              <a:spcPct val="0"/>
            </a:spcBef>
            <a:spcAft>
              <a:spcPct val="35000"/>
            </a:spcAft>
          </a:pPr>
          <a:r>
            <a:rPr lang="en-US" sz="1500" b="1" kern="1200" dirty="0" smtClean="0"/>
            <a:t>Elastic Capacity</a:t>
          </a:r>
          <a:endParaRPr lang="en-US" sz="1500" b="1" kern="1200" dirty="0"/>
        </a:p>
      </dsp:txBody>
      <dsp:txXfrm>
        <a:off x="419284" y="2226784"/>
        <a:ext cx="5524130" cy="399568"/>
      </dsp:txXfrm>
    </dsp:sp>
    <dsp:sp modelId="{0E22E75C-7818-4E53-92DB-31E4807EE2E5}">
      <dsp:nvSpPr>
        <dsp:cNvPr id="0" name=""/>
        <dsp:cNvSpPr/>
      </dsp:nvSpPr>
      <dsp:spPr>
        <a:xfrm>
          <a:off x="0" y="3555843"/>
          <a:ext cx="7953375" cy="6260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7270" tIns="312420" rIns="61727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No </a:t>
          </a:r>
          <a:r>
            <a:rPr lang="en-US" sz="1500" kern="1200" dirty="0" err="1" smtClean="0"/>
            <a:t>Capex</a:t>
          </a:r>
          <a:r>
            <a:rPr lang="en-US" sz="1500" kern="1200" dirty="0" smtClean="0"/>
            <a:t> and typically lower </a:t>
          </a:r>
          <a:r>
            <a:rPr lang="en-US" sz="1500" kern="1200" dirty="0" err="1" smtClean="0"/>
            <a:t>Opex</a:t>
          </a:r>
          <a:endParaRPr lang="en-US" sz="1500" kern="1200" dirty="0"/>
        </a:p>
      </dsp:txBody>
      <dsp:txXfrm>
        <a:off x="0" y="3555843"/>
        <a:ext cx="7953375" cy="626062"/>
      </dsp:txXfrm>
    </dsp:sp>
    <dsp:sp modelId="{A3B8507E-AF9F-47AA-AF29-53938E316C48}">
      <dsp:nvSpPr>
        <dsp:cNvPr id="0" name=""/>
        <dsp:cNvSpPr/>
      </dsp:nvSpPr>
      <dsp:spPr>
        <a:xfrm>
          <a:off x="397668" y="3334443"/>
          <a:ext cx="5567362"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0433" tIns="0" rIns="210433" bIns="0" numCol="1" spcCol="1270" anchor="ctr" anchorCtr="0">
          <a:noAutofit/>
        </a:bodyPr>
        <a:lstStyle/>
        <a:p>
          <a:pPr lvl="0" algn="l" defTabSz="666750">
            <a:lnSpc>
              <a:spcPct val="90000"/>
            </a:lnSpc>
            <a:spcBef>
              <a:spcPct val="0"/>
            </a:spcBef>
            <a:spcAft>
              <a:spcPct val="35000"/>
            </a:spcAft>
          </a:pPr>
          <a:r>
            <a:rPr lang="en-US" sz="1500" b="1" kern="1200" smtClean="0"/>
            <a:t>Cost </a:t>
          </a:r>
          <a:r>
            <a:rPr lang="en-US" sz="1500" b="1" kern="1200" dirty="0" smtClean="0"/>
            <a:t>Savings</a:t>
          </a:r>
          <a:endParaRPr lang="en-US" sz="1500" kern="1200"/>
        </a:p>
      </dsp:txBody>
      <dsp:txXfrm>
        <a:off x="419284" y="3356059"/>
        <a:ext cx="5524130" cy="399568"/>
      </dsp:txXfrm>
    </dsp:sp>
    <dsp:sp modelId="{61406EB6-F15E-45CB-A976-F58C14CE5313}">
      <dsp:nvSpPr>
        <dsp:cNvPr id="0" name=""/>
        <dsp:cNvSpPr/>
      </dsp:nvSpPr>
      <dsp:spPr>
        <a:xfrm>
          <a:off x="0" y="4484306"/>
          <a:ext cx="7953375" cy="6260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7270" tIns="312420" rIns="61727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Truly </a:t>
          </a:r>
          <a:r>
            <a:rPr lang="en-US" sz="1500" i="1" kern="1200" dirty="0" smtClean="0"/>
            <a:t>global</a:t>
          </a:r>
          <a:r>
            <a:rPr lang="en-US" sz="1500" kern="1200" dirty="0" smtClean="0"/>
            <a:t> GLB solution that keeps traffic in the cloud for faster performance</a:t>
          </a:r>
          <a:endParaRPr lang="en-US" sz="1500" kern="1200" dirty="0"/>
        </a:p>
      </dsp:txBody>
      <dsp:txXfrm>
        <a:off x="0" y="4484306"/>
        <a:ext cx="7953375" cy="626062"/>
      </dsp:txXfrm>
    </dsp:sp>
    <dsp:sp modelId="{87BC5348-CC44-4ED7-876D-4A0CD6CDA47F}">
      <dsp:nvSpPr>
        <dsp:cNvPr id="0" name=""/>
        <dsp:cNvSpPr/>
      </dsp:nvSpPr>
      <dsp:spPr>
        <a:xfrm>
          <a:off x="397668" y="4262906"/>
          <a:ext cx="5567362"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0433" tIns="0" rIns="210433" bIns="0" numCol="1" spcCol="1270" anchor="ctr" anchorCtr="0">
          <a:noAutofit/>
        </a:bodyPr>
        <a:lstStyle/>
        <a:p>
          <a:pPr lvl="0" algn="l" defTabSz="666750">
            <a:lnSpc>
              <a:spcPct val="90000"/>
            </a:lnSpc>
            <a:spcBef>
              <a:spcPct val="0"/>
            </a:spcBef>
            <a:spcAft>
              <a:spcPct val="35000"/>
            </a:spcAft>
          </a:pPr>
          <a:r>
            <a:rPr lang="en-US" sz="1500" b="1" kern="1200" dirty="0" smtClean="0"/>
            <a:t>Ideal for Cloud Platform or CDN Balancing</a:t>
          </a:r>
          <a:endParaRPr lang="en-US" sz="1500" b="1" kern="1200" dirty="0"/>
        </a:p>
      </dsp:txBody>
      <dsp:txXfrm>
        <a:off x="419284" y="4284522"/>
        <a:ext cx="5524130"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EE4639-7281-4FF4-81B7-10FBC2685C5A}" type="datetimeFigureOut">
              <a:rPr lang="en-US" smtClean="0"/>
              <a:t>10/23/2015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0DCDC1-0459-4649-9404-C11007ADD734}" type="slidenum">
              <a:rPr lang="en-US" smtClean="0"/>
              <a:t>‹#›</a:t>
            </a:fld>
            <a:endParaRPr lang="en-US"/>
          </a:p>
        </p:txBody>
      </p:sp>
    </p:spTree>
    <p:extLst>
      <p:ext uri="{BB962C8B-B14F-4D97-AF65-F5344CB8AC3E}">
        <p14:creationId xmlns:p14="http://schemas.microsoft.com/office/powerpoint/2010/main" val="227900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Key quotes/talking points:</a:t>
            </a:r>
          </a:p>
          <a:p>
            <a:pPr marL="171450" lvl="0" indent="-171450">
              <a:buFont typeface="Arial" pitchFamily="34" charset="0"/>
              <a:buChar char="•"/>
            </a:pPr>
            <a:r>
              <a:rPr lang="en-US" sz="1200" kern="1200" dirty="0" smtClean="0">
                <a:solidFill>
                  <a:schemeClr val="tx1"/>
                </a:solidFill>
                <a:effectLst/>
                <a:latin typeface="+mn-lt"/>
                <a:ea typeface="+mn-ea"/>
                <a:cs typeface="+mn-cs"/>
              </a:rPr>
              <a:t>Our dynamic traffic management solution provides a cloud-based global load balancing option for customers, delivering faster deployment, lower </a:t>
            </a:r>
            <a:r>
              <a:rPr lang="en-US" sz="1200" kern="1200" dirty="0" err="1" smtClean="0">
                <a:solidFill>
                  <a:schemeClr val="tx1"/>
                </a:solidFill>
                <a:effectLst/>
                <a:latin typeface="+mn-lt"/>
                <a:ea typeface="+mn-ea"/>
                <a:cs typeface="+mn-cs"/>
              </a:rPr>
              <a:t>capex</a:t>
            </a:r>
            <a:r>
              <a:rPr lang="en-US" sz="1200" kern="1200" dirty="0" smtClean="0">
                <a:solidFill>
                  <a:schemeClr val="tx1"/>
                </a:solidFill>
                <a:effectLst/>
                <a:latin typeface="+mn-lt"/>
                <a:ea typeface="+mn-ea"/>
                <a:cs typeface="+mn-cs"/>
              </a:rPr>
              <a:t>, improved resiliency from </a:t>
            </a:r>
            <a:r>
              <a:rPr lang="en-US" sz="1200" kern="1200" dirty="0" err="1" smtClean="0">
                <a:solidFill>
                  <a:schemeClr val="tx1"/>
                </a:solidFill>
                <a:effectLst/>
                <a:latin typeface="+mn-lt"/>
                <a:ea typeface="+mn-ea"/>
                <a:cs typeface="+mn-cs"/>
              </a:rPr>
              <a:t>DDoS</a:t>
            </a:r>
            <a:r>
              <a:rPr lang="en-US" sz="1200" kern="1200" dirty="0" smtClean="0">
                <a:solidFill>
                  <a:schemeClr val="tx1"/>
                </a:solidFill>
                <a:effectLst/>
                <a:latin typeface="+mn-lt"/>
                <a:ea typeface="+mn-ea"/>
                <a:cs typeface="+mn-cs"/>
              </a:rPr>
              <a:t> attacks, and an ability to scale the solution as your needs grow.</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We built dynamic traffic management based on the input of our customers who are looking for ways to apply an increasing amount of data to their network management decisions. With Dynamic Traffic Management, customers options to use data for traffic routing are limited virtually only by their imagination.</a:t>
            </a:r>
          </a:p>
          <a:p>
            <a:endParaRPr lang="en-US" dirty="0"/>
          </a:p>
        </p:txBody>
      </p:sp>
      <p:sp>
        <p:nvSpPr>
          <p:cNvPr id="4" name="Slide Number Placeholder 3"/>
          <p:cNvSpPr>
            <a:spLocks noGrp="1"/>
          </p:cNvSpPr>
          <p:nvPr>
            <p:ph type="sldNum" sz="quarter" idx="10"/>
          </p:nvPr>
        </p:nvSpPr>
        <p:spPr/>
        <p:txBody>
          <a:bodyPr/>
          <a:lstStyle/>
          <a:p>
            <a:fld id="{710DCDC1-0459-4649-9404-C11007ADD734}" type="slidenum">
              <a:rPr lang="en-US" smtClean="0"/>
              <a:t>1</a:t>
            </a:fld>
            <a:endParaRPr lang="en-US"/>
          </a:p>
        </p:txBody>
      </p:sp>
    </p:spTree>
    <p:extLst>
      <p:ext uri="{BB962C8B-B14F-4D97-AF65-F5344CB8AC3E}">
        <p14:creationId xmlns:p14="http://schemas.microsoft.com/office/powerpoint/2010/main" val="273330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An important part of the story behind our solution is the fact that we built this based on demands from our existing customers who are constantly looking at new and better ways to manage Internet traffic</a:t>
            </a:r>
          </a:p>
          <a:p>
            <a:pPr marL="171450" indent="-171450">
              <a:buFont typeface="Arial" pitchFamily="34" charset="0"/>
              <a:buChar char="•"/>
            </a:pPr>
            <a:r>
              <a:rPr lang="en-US" baseline="0" dirty="0" smtClean="0"/>
              <a:t>Some of the specific benefits customers get through better traffic management include &lt;run through list&gt;</a:t>
            </a:r>
          </a:p>
          <a:p>
            <a:pPr marL="171450" indent="-171450">
              <a:buFont typeface="Arial" pitchFamily="34" charset="0"/>
              <a:buChar char="•"/>
            </a:pPr>
            <a:r>
              <a:rPr lang="en-US" baseline="0" dirty="0" smtClean="0"/>
              <a:t>These requests drove us to introduce a standard set of traffic management capabilities around our Managed DNS services &lt;last year&gt; and now we’ve created a whole capability through Dynamic Traffic Management that gives the customer virtually limitless opportunities to apply data to traffic routing decisions</a:t>
            </a:r>
            <a:endParaRPr lang="en-US" dirty="0"/>
          </a:p>
        </p:txBody>
      </p:sp>
      <p:sp>
        <p:nvSpPr>
          <p:cNvPr id="4" name="Slide Number Placeholder 3"/>
          <p:cNvSpPr>
            <a:spLocks noGrp="1"/>
          </p:cNvSpPr>
          <p:nvPr>
            <p:ph type="sldNum" sz="quarter" idx="10"/>
          </p:nvPr>
        </p:nvSpPr>
        <p:spPr/>
        <p:txBody>
          <a:bodyPr/>
          <a:lstStyle/>
          <a:p>
            <a:fld id="{710DCDC1-0459-4649-9404-C11007ADD734}" type="slidenum">
              <a:rPr lang="en-US" smtClean="0"/>
              <a:t>4</a:t>
            </a:fld>
            <a:endParaRPr lang="en-US"/>
          </a:p>
        </p:txBody>
      </p:sp>
    </p:spTree>
    <p:extLst>
      <p:ext uri="{BB962C8B-B14F-4D97-AF65-F5344CB8AC3E}">
        <p14:creationId xmlns:p14="http://schemas.microsoft.com/office/powerpoint/2010/main" val="8256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Much of what we’ve covered so far are the common benefits and drivers of improved traffic management</a:t>
            </a:r>
          </a:p>
          <a:p>
            <a:pPr marL="171450" indent="-171450">
              <a:buFont typeface="Arial" pitchFamily="34" charset="0"/>
              <a:buChar char="•"/>
            </a:pPr>
            <a:r>
              <a:rPr lang="en-US" dirty="0" smtClean="0"/>
              <a:t>One very important aspect of our traffic management solution is that it’s deployed</a:t>
            </a:r>
            <a:r>
              <a:rPr lang="en-US" baseline="0" dirty="0" smtClean="0"/>
              <a:t> in the cloud</a:t>
            </a:r>
          </a:p>
          <a:p>
            <a:pPr marL="171450" indent="-171450">
              <a:buFont typeface="Arial" pitchFamily="34" charset="0"/>
              <a:buChar char="•"/>
            </a:pPr>
            <a:r>
              <a:rPr lang="en-US" baseline="0" dirty="0" smtClean="0"/>
              <a:t>Often when we discuss traffic management requirements with our customers, they bring up some of the limitations they face with on-</a:t>
            </a:r>
            <a:r>
              <a:rPr lang="en-US" baseline="0" dirty="0" err="1" smtClean="0"/>
              <a:t>prem</a:t>
            </a:r>
            <a:r>
              <a:rPr lang="en-US" baseline="0" dirty="0" smtClean="0"/>
              <a:t> solutions sitting in their data center</a:t>
            </a:r>
          </a:p>
          <a:p>
            <a:pPr marL="171450" indent="-171450">
              <a:buFont typeface="Arial" pitchFamily="34" charset="0"/>
              <a:buChar char="•"/>
            </a:pPr>
            <a:r>
              <a:rPr lang="en-US" baseline="0" dirty="0" smtClean="0"/>
              <a:t>So, what we’re launching here is a cloud-based GLB solution. Some of its benefits include . . . </a:t>
            </a:r>
            <a:endParaRPr lang="en-US" dirty="0"/>
          </a:p>
        </p:txBody>
      </p:sp>
      <p:sp>
        <p:nvSpPr>
          <p:cNvPr id="4" name="Slide Number Placeholder 3"/>
          <p:cNvSpPr>
            <a:spLocks noGrp="1"/>
          </p:cNvSpPr>
          <p:nvPr>
            <p:ph type="sldNum" sz="quarter" idx="10"/>
          </p:nvPr>
        </p:nvSpPr>
        <p:spPr/>
        <p:txBody>
          <a:bodyPr/>
          <a:lstStyle/>
          <a:p>
            <a:fld id="{710DCDC1-0459-4649-9404-C11007ADD734}" type="slidenum">
              <a:rPr lang="en-US" smtClean="0"/>
              <a:t>5</a:t>
            </a:fld>
            <a:endParaRPr lang="en-US"/>
          </a:p>
        </p:txBody>
      </p:sp>
    </p:spTree>
    <p:extLst>
      <p:ext uri="{BB962C8B-B14F-4D97-AF65-F5344CB8AC3E}">
        <p14:creationId xmlns:p14="http://schemas.microsoft.com/office/powerpoint/2010/main" val="346929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0DCDC1-0459-4649-9404-C11007ADD734}" type="slidenum">
              <a:rPr lang="en-US" smtClean="0"/>
              <a:t>6</a:t>
            </a:fld>
            <a:endParaRPr lang="en-US"/>
          </a:p>
        </p:txBody>
      </p:sp>
    </p:spTree>
    <p:extLst>
      <p:ext uri="{BB962C8B-B14F-4D97-AF65-F5344CB8AC3E}">
        <p14:creationId xmlns:p14="http://schemas.microsoft.com/office/powerpoint/2010/main" val="156379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0DCDC1-0459-4649-9404-C11007ADD734}" type="slidenum">
              <a:rPr lang="en-US" smtClean="0"/>
              <a:t>7</a:t>
            </a:fld>
            <a:endParaRPr lang="en-US"/>
          </a:p>
        </p:txBody>
      </p:sp>
    </p:spTree>
    <p:extLst>
      <p:ext uri="{BB962C8B-B14F-4D97-AF65-F5344CB8AC3E}">
        <p14:creationId xmlns:p14="http://schemas.microsoft.com/office/powerpoint/2010/main" val="156379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No other cloud DNS provider has this ability to use dynamically updated information </a:t>
            </a:r>
            <a:r>
              <a:rPr lang="en-US" sz="1200" b="0" kern="1200" smtClean="0">
                <a:solidFill>
                  <a:schemeClr val="tx1"/>
                </a:solidFill>
                <a:effectLst/>
                <a:latin typeface="+mn-lt"/>
                <a:ea typeface="+mn-ea"/>
                <a:cs typeface="+mn-cs"/>
              </a:rPr>
              <a:t>for global traffic </a:t>
            </a:r>
            <a:r>
              <a:rPr lang="en-US" sz="1200" b="0" kern="1200" dirty="0" smtClean="0">
                <a:solidFill>
                  <a:schemeClr val="tx1"/>
                </a:solidFill>
                <a:effectLst/>
                <a:latin typeface="+mn-lt"/>
                <a:ea typeface="+mn-ea"/>
                <a:cs typeface="+mn-cs"/>
              </a:rPr>
              <a:t>management</a:t>
            </a:r>
            <a:endParaRPr lang="en-US" b="0" dirty="0"/>
          </a:p>
        </p:txBody>
      </p:sp>
      <p:sp>
        <p:nvSpPr>
          <p:cNvPr id="4" name="Slide Number Placeholder 3"/>
          <p:cNvSpPr>
            <a:spLocks noGrp="1"/>
          </p:cNvSpPr>
          <p:nvPr>
            <p:ph type="sldNum" sz="quarter" idx="10"/>
          </p:nvPr>
        </p:nvSpPr>
        <p:spPr/>
        <p:txBody>
          <a:bodyPr/>
          <a:lstStyle/>
          <a:p>
            <a:fld id="{710DCDC1-0459-4649-9404-C11007ADD734}" type="slidenum">
              <a:rPr lang="en-US" smtClean="0"/>
              <a:t>11</a:t>
            </a:fld>
            <a:endParaRPr lang="en-US"/>
          </a:p>
        </p:txBody>
      </p:sp>
    </p:spTree>
    <p:extLst>
      <p:ext uri="{BB962C8B-B14F-4D97-AF65-F5344CB8AC3E}">
        <p14:creationId xmlns:p14="http://schemas.microsoft.com/office/powerpoint/2010/main" val="2196985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6732" b="17049"/>
          <a:stretch/>
        </p:blipFill>
        <p:spPr>
          <a:xfrm>
            <a:off x="0" y="0"/>
            <a:ext cx="9144000" cy="3421063"/>
          </a:xfrm>
          <a:prstGeom prst="rect">
            <a:avLst/>
          </a:prstGeom>
          <a:effectLst>
            <a:outerShdw blurRad="50800" dist="38100" dir="5400000" algn="t" rotWithShape="0">
              <a:prstClr val="black">
                <a:alpha val="40000"/>
              </a:prstClr>
            </a:outerShdw>
          </a:effectLst>
        </p:spPr>
      </p:pic>
      <p:pic>
        <p:nvPicPr>
          <p:cNvPr id="11" name="Picture 2" descr="Z:\SkyDrive\Work\current projects master\Verisign\Registrar Days 2013\!assets\Verisign-Logo_stack_whitetex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810000" y="1015314"/>
            <a:ext cx="1524000" cy="1419498"/>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08600" y="1600691"/>
            <a:ext cx="2635250" cy="236045"/>
          </a:xfrm>
          <a:prstGeom prst="rect">
            <a:avLst/>
          </a:prstGeom>
          <a:effectLst>
            <a:outerShdw blurRad="38100" algn="ctr" rotWithShape="0">
              <a:prstClr val="black">
                <a:alpha val="30000"/>
              </a:prstClr>
            </a:outerShdw>
          </a:effectLst>
        </p:spPr>
      </p:pic>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8201817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Gray">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97467"/>
            <a:ext cx="9144000" cy="3691466"/>
          </a:xfrm>
          <a:prstGeom prst="rect">
            <a:avLst/>
          </a:prstGeom>
          <a:gradFill>
            <a:gsLst>
              <a:gs pos="0">
                <a:srgbClr val="D4D4D4"/>
              </a:gs>
              <a:gs pos="100000">
                <a:srgbClr val="70707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1038225"/>
            <a:ext cx="8229600" cy="1066800"/>
          </a:xfrm>
        </p:spPr>
        <p:txBody>
          <a:bodyPr anchor="b" anchorCtr="0">
            <a:noAutofit/>
          </a:bodyPr>
          <a:lstStyle>
            <a:lvl1pPr>
              <a:defRPr sz="3200">
                <a:solidFill>
                  <a:schemeClr val="bg1"/>
                </a:solidFill>
              </a:defRPr>
            </a:lvl1pPr>
          </a:lstStyle>
          <a:p>
            <a:r>
              <a:rPr lang="en-US" dirty="0" smtClean="0"/>
              <a:t>Click to edit Master title style</a:t>
            </a:r>
            <a:endParaRPr lang="en-US" dirty="0"/>
          </a:p>
        </p:txBody>
      </p:sp>
      <p:sp>
        <p:nvSpPr>
          <p:cNvPr id="17" name="Text Placeholder 16"/>
          <p:cNvSpPr>
            <a:spLocks noGrp="1"/>
          </p:cNvSpPr>
          <p:nvPr>
            <p:ph type="body" sz="quarter" idx="13"/>
          </p:nvPr>
        </p:nvSpPr>
        <p:spPr>
          <a:xfrm>
            <a:off x="457200" y="2106900"/>
            <a:ext cx="8229600" cy="2331749"/>
          </a:xfrm>
        </p:spPr>
        <p:txBody>
          <a:bodyPr>
            <a:noAutofit/>
          </a:bodyPr>
          <a:lstStyle>
            <a:lvl1pPr marL="0" indent="0">
              <a:buNone/>
              <a:defRPr sz="2000">
                <a:solidFill>
                  <a:schemeClr val="bg1"/>
                </a:solidFill>
              </a:defRPr>
            </a:lvl1pPr>
            <a:lvl2pPr marL="0" indent="0">
              <a:buNone/>
              <a:defRPr sz="1800">
                <a:solidFill>
                  <a:schemeClr val="bg1"/>
                </a:solidFill>
              </a:defRPr>
            </a:lvl2pPr>
            <a:lvl3pPr marL="0" indent="0">
              <a:buNone/>
              <a:defRPr sz="1600">
                <a:solidFill>
                  <a:schemeClr val="bg1"/>
                </a:solidFill>
              </a:defRPr>
            </a:lvl3pPr>
            <a:lvl4pPr marL="0" indent="0">
              <a:buNone/>
              <a:defRPr sz="1400">
                <a:solidFill>
                  <a:schemeClr val="bg1"/>
                </a:solidFill>
              </a:defRPr>
            </a:lvl4pPr>
            <a:lvl5pPr marL="0" indent="0">
              <a:buNone/>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5915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Lt Blu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97467"/>
            <a:ext cx="9144000" cy="3691466"/>
          </a:xfrm>
          <a:prstGeom prst="rect">
            <a:avLst/>
          </a:prstGeom>
          <a:gradFill>
            <a:gsLst>
              <a:gs pos="0">
                <a:srgbClr val="61A1D4"/>
              </a:gs>
              <a:gs pos="100000">
                <a:srgbClr val="0061A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1038225"/>
            <a:ext cx="8229600" cy="1066800"/>
          </a:xfrm>
        </p:spPr>
        <p:txBody>
          <a:bodyPr anchor="b" anchorCtr="0">
            <a:noAutofit/>
          </a:bodyPr>
          <a:lstStyle>
            <a:lvl1pPr>
              <a:defRPr sz="3200">
                <a:solidFill>
                  <a:schemeClr val="bg1"/>
                </a:solidFill>
              </a:defRPr>
            </a:lvl1pPr>
          </a:lstStyle>
          <a:p>
            <a:r>
              <a:rPr lang="en-US" dirty="0" smtClean="0"/>
              <a:t>Click to edit Master title style</a:t>
            </a:r>
            <a:endParaRPr lang="en-US" dirty="0"/>
          </a:p>
        </p:txBody>
      </p:sp>
      <p:sp>
        <p:nvSpPr>
          <p:cNvPr id="17" name="Text Placeholder 16"/>
          <p:cNvSpPr>
            <a:spLocks noGrp="1"/>
          </p:cNvSpPr>
          <p:nvPr>
            <p:ph type="body" sz="quarter" idx="13"/>
          </p:nvPr>
        </p:nvSpPr>
        <p:spPr>
          <a:xfrm>
            <a:off x="457200" y="2106900"/>
            <a:ext cx="8229600" cy="2331749"/>
          </a:xfrm>
        </p:spPr>
        <p:txBody>
          <a:bodyPr>
            <a:noAutofit/>
          </a:bodyPr>
          <a:lstStyle>
            <a:lvl1pPr marL="0" indent="0">
              <a:buNone/>
              <a:defRPr sz="2000">
                <a:solidFill>
                  <a:srgbClr val="99DDF5"/>
                </a:solidFill>
              </a:defRPr>
            </a:lvl1pPr>
            <a:lvl2pPr marL="0" indent="0">
              <a:buNone/>
              <a:defRPr sz="1800">
                <a:solidFill>
                  <a:srgbClr val="99DDF5"/>
                </a:solidFill>
              </a:defRPr>
            </a:lvl2pPr>
            <a:lvl3pPr marL="0" indent="0">
              <a:buNone/>
              <a:defRPr sz="1600">
                <a:solidFill>
                  <a:srgbClr val="99DDF5"/>
                </a:solidFill>
              </a:defRPr>
            </a:lvl3pPr>
            <a:lvl4pPr marL="0" indent="0">
              <a:buNone/>
              <a:defRPr sz="1400">
                <a:solidFill>
                  <a:srgbClr val="99DDF5"/>
                </a:solidFill>
              </a:defRPr>
            </a:lvl4pPr>
            <a:lvl5pPr marL="0" indent="0">
              <a:buNone/>
              <a:defRPr sz="1400">
                <a:solidFill>
                  <a:srgbClr val="99DDF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4"/>
          </p:nvPr>
        </p:nvSpPr>
        <p:spPr/>
        <p:txBody>
          <a:bodyPr/>
          <a:lstStyle/>
          <a:p>
            <a:endParaRPr lang="en-US" dirty="0"/>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83564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AutoShape 45"/>
          <p:cNvSpPr>
            <a:spLocks noChangeArrowheads="1"/>
          </p:cNvSpPr>
          <p:nvPr userDrawn="1"/>
        </p:nvSpPr>
        <p:spPr bwMode="gray">
          <a:xfrm flipV="1">
            <a:off x="1066800" y="1066799"/>
            <a:ext cx="3657600" cy="5257799"/>
          </a:xfrm>
          <a:prstGeom prst="roundRect">
            <a:avLst>
              <a:gd name="adj" fmla="val 0"/>
            </a:avLst>
          </a:prstGeom>
          <a:gradFill flip="none" rotWithShape="1">
            <a:gsLst>
              <a:gs pos="0">
                <a:schemeClr val="bg1"/>
              </a:gs>
              <a:gs pos="100000">
                <a:schemeClr val="bg1"/>
              </a:gs>
              <a:gs pos="50000">
                <a:schemeClr val="bg1">
                  <a:lumMod val="85000"/>
                </a:schemeClr>
              </a:gs>
            </a:gsLst>
            <a:lin ang="16200000" scaled="0"/>
            <a:tileRect/>
          </a:gradFill>
          <a:ln w="12700" algn="ctr">
            <a:noFill/>
            <a:round/>
            <a:headEnd/>
            <a:tailEnd/>
          </a:ln>
          <a:effectLst/>
        </p:spPr>
        <p:txBody>
          <a:bodyPr rot="10800000" lIns="45720" rIns="45720" anchor="ctr"/>
          <a:lstStyle/>
          <a:p>
            <a:pPr algn="ctr" eaLnBrk="0" hangingPunct="0">
              <a:buFont typeface="Times" pitchFamily="18" charset="0"/>
              <a:buNone/>
              <a:defRPr/>
            </a:pPr>
            <a:endParaRPr lang="en-US" sz="1400" b="1">
              <a:latin typeface="Arial" charset="0"/>
              <a:ea typeface="+mn-ea"/>
              <a:cs typeface="+mn-cs"/>
            </a:endParaRPr>
          </a:p>
        </p:txBody>
      </p:sp>
      <p:sp>
        <p:nvSpPr>
          <p:cNvPr id="10" name="Text Placeholder 1"/>
          <p:cNvSpPr>
            <a:spLocks noGrp="1"/>
          </p:cNvSpPr>
          <p:nvPr>
            <p:ph type="body" idx="1"/>
          </p:nvPr>
        </p:nvSpPr>
        <p:spPr>
          <a:xfrm>
            <a:off x="1217612" y="1001713"/>
            <a:ext cx="3278188" cy="639762"/>
          </a:xfrm>
        </p:spPr>
        <p:txBody>
          <a:bodyPr anchor="t"/>
          <a:lstStyle>
            <a:lvl1pPr marL="0" indent="0">
              <a:buNone/>
              <a:defRPr b="1"/>
            </a:lvl1pPr>
          </a:lstStyle>
          <a:p>
            <a:r>
              <a:rPr lang="en-US" sz="2000" dirty="0" smtClean="0"/>
              <a:t>Title</a:t>
            </a:r>
            <a:endParaRPr lang="en-US" sz="2000" dirty="0"/>
          </a:p>
        </p:txBody>
      </p:sp>
      <p:sp>
        <p:nvSpPr>
          <p:cNvPr id="11" name="Content Placeholder 2"/>
          <p:cNvSpPr>
            <a:spLocks noGrp="1"/>
          </p:cNvSpPr>
          <p:nvPr>
            <p:ph sz="half" idx="2"/>
          </p:nvPr>
        </p:nvSpPr>
        <p:spPr>
          <a:xfrm>
            <a:off x="1217612" y="1641474"/>
            <a:ext cx="3354388" cy="4302125"/>
          </a:xfrm>
        </p:spPr>
        <p:txBody>
          <a:bodyPr/>
          <a:lstStyle/>
          <a:p>
            <a:r>
              <a:rPr lang="en-US" sz="2000" dirty="0"/>
              <a:t>First level</a:t>
            </a:r>
          </a:p>
          <a:p>
            <a:pPr lvl="1"/>
            <a:r>
              <a:rPr lang="en-US" sz="1600" dirty="0"/>
              <a:t>Second level</a:t>
            </a:r>
          </a:p>
          <a:p>
            <a:pPr lvl="2"/>
            <a:r>
              <a:rPr lang="en-US" sz="1400" dirty="0"/>
              <a:t>Third level</a:t>
            </a:r>
          </a:p>
        </p:txBody>
      </p:sp>
      <p:sp>
        <p:nvSpPr>
          <p:cNvPr id="12" name="Title 3"/>
          <p:cNvSpPr>
            <a:spLocks noGrp="1"/>
          </p:cNvSpPr>
          <p:nvPr>
            <p:ph type="title"/>
          </p:nvPr>
        </p:nvSpPr>
        <p:spPr>
          <a:xfrm>
            <a:off x="1038225" y="304800"/>
            <a:ext cx="7953375" cy="762000"/>
          </a:xfrm>
        </p:spPr>
        <p:txBody>
          <a:bodyPr/>
          <a:lstStyle/>
          <a:p>
            <a:r>
              <a:rPr lang="en-US" dirty="0">
                <a:latin typeface="Helvetica" charset="0"/>
              </a:rPr>
              <a:t>Comparison </a:t>
            </a:r>
            <a:r>
              <a:rPr lang="en-US" dirty="0" smtClean="0">
                <a:latin typeface="Helvetica" charset="0"/>
              </a:rPr>
              <a:t>Slide with Title</a:t>
            </a:r>
            <a:endParaRPr lang="en-US" dirty="0"/>
          </a:p>
        </p:txBody>
      </p:sp>
      <p:cxnSp>
        <p:nvCxnSpPr>
          <p:cNvPr id="13" name="Straight Connector 12"/>
          <p:cNvCxnSpPr/>
          <p:nvPr userDrawn="1"/>
        </p:nvCxnSpPr>
        <p:spPr>
          <a:xfrm>
            <a:off x="990600" y="1066800"/>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800600" y="1066800"/>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AutoShape 45"/>
          <p:cNvSpPr>
            <a:spLocks noChangeArrowheads="1"/>
          </p:cNvSpPr>
          <p:nvPr userDrawn="1"/>
        </p:nvSpPr>
        <p:spPr bwMode="gray">
          <a:xfrm flipV="1">
            <a:off x="5181600" y="1055686"/>
            <a:ext cx="3657600" cy="5257799"/>
          </a:xfrm>
          <a:prstGeom prst="roundRect">
            <a:avLst>
              <a:gd name="adj" fmla="val 0"/>
            </a:avLst>
          </a:prstGeom>
          <a:gradFill flip="none" rotWithShape="1">
            <a:gsLst>
              <a:gs pos="0">
                <a:schemeClr val="bg1"/>
              </a:gs>
              <a:gs pos="100000">
                <a:schemeClr val="bg1"/>
              </a:gs>
              <a:gs pos="50000">
                <a:schemeClr val="bg1">
                  <a:lumMod val="85000"/>
                </a:schemeClr>
              </a:gs>
            </a:gsLst>
            <a:lin ang="16200000" scaled="0"/>
            <a:tileRect/>
          </a:gradFill>
          <a:ln w="12700" algn="ctr">
            <a:noFill/>
            <a:round/>
            <a:headEnd/>
            <a:tailEnd/>
          </a:ln>
          <a:effectLst/>
        </p:spPr>
        <p:txBody>
          <a:bodyPr rot="10800000" lIns="45720" rIns="45720" anchor="ctr"/>
          <a:lstStyle/>
          <a:p>
            <a:pPr algn="ctr" eaLnBrk="0" hangingPunct="0">
              <a:buFont typeface="Times" pitchFamily="18" charset="0"/>
              <a:buNone/>
              <a:defRPr/>
            </a:pPr>
            <a:endParaRPr lang="en-US" sz="1400" b="1">
              <a:latin typeface="Arial" charset="0"/>
              <a:ea typeface="+mn-ea"/>
              <a:cs typeface="+mn-cs"/>
            </a:endParaRPr>
          </a:p>
        </p:txBody>
      </p:sp>
      <p:sp>
        <p:nvSpPr>
          <p:cNvPr id="16" name="Text Placeholder 1"/>
          <p:cNvSpPr>
            <a:spLocks noGrp="1"/>
          </p:cNvSpPr>
          <p:nvPr>
            <p:ph type="body" idx="10"/>
          </p:nvPr>
        </p:nvSpPr>
        <p:spPr>
          <a:xfrm>
            <a:off x="5332412" y="990600"/>
            <a:ext cx="3278188" cy="639762"/>
          </a:xfrm>
        </p:spPr>
        <p:txBody>
          <a:bodyPr anchor="t"/>
          <a:lstStyle>
            <a:lvl1pPr marL="0" indent="0">
              <a:buNone/>
              <a:defRPr b="1"/>
            </a:lvl1pPr>
          </a:lstStyle>
          <a:p>
            <a:r>
              <a:rPr lang="en-US" sz="2000" dirty="0" smtClean="0"/>
              <a:t>Title</a:t>
            </a:r>
            <a:endParaRPr lang="en-US" sz="2000" dirty="0"/>
          </a:p>
        </p:txBody>
      </p:sp>
      <p:sp>
        <p:nvSpPr>
          <p:cNvPr id="17" name="Content Placeholder 2"/>
          <p:cNvSpPr>
            <a:spLocks noGrp="1"/>
          </p:cNvSpPr>
          <p:nvPr>
            <p:ph sz="half" idx="11"/>
          </p:nvPr>
        </p:nvSpPr>
        <p:spPr>
          <a:xfrm>
            <a:off x="5332412" y="1630361"/>
            <a:ext cx="3354388" cy="4302125"/>
          </a:xfrm>
        </p:spPr>
        <p:txBody>
          <a:bodyPr/>
          <a:lstStyle/>
          <a:p>
            <a:r>
              <a:rPr lang="en-US" sz="2000" dirty="0"/>
              <a:t>First level</a:t>
            </a:r>
          </a:p>
          <a:p>
            <a:pPr lvl="1"/>
            <a:r>
              <a:rPr lang="en-US" sz="1600" dirty="0"/>
              <a:t>Second level</a:t>
            </a:r>
          </a:p>
          <a:p>
            <a:pPr lvl="2"/>
            <a:r>
              <a:rPr lang="en-US" sz="1400" dirty="0"/>
              <a:t>Third level</a:t>
            </a:r>
          </a:p>
        </p:txBody>
      </p:sp>
      <p:cxnSp>
        <p:nvCxnSpPr>
          <p:cNvPr id="18" name="Straight Connector 17"/>
          <p:cNvCxnSpPr/>
          <p:nvPr userDrawn="1"/>
        </p:nvCxnSpPr>
        <p:spPr>
          <a:xfrm>
            <a:off x="5105400" y="1055687"/>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8915400" y="1055687"/>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81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 Dark">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914400" rtl="0" eaLnBrk="1" latinLnBrk="0" hangingPunct="1">
              <a:spcBef>
                <a:spcPct val="0"/>
              </a:spcBef>
              <a:buNone/>
              <a:defRPr lang="en-US" sz="2800" kern="1200" dirty="0">
                <a:solidFill>
                  <a:srgbClr val="99DDF5"/>
                </a:solidFill>
                <a:latin typeface="+mj-lt"/>
                <a:ea typeface="+mj-ea"/>
                <a:cs typeface="+mj-cs"/>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4764" y="6451598"/>
            <a:ext cx="1554472" cy="323848"/>
          </a:xfrm>
          <a:prstGeom prst="rect">
            <a:avLst/>
          </a:prstGeom>
        </p:spPr>
      </p:pic>
      <p:sp>
        <p:nvSpPr>
          <p:cNvPr id="9" name="Text Placeholder 8"/>
          <p:cNvSpPr>
            <a:spLocks noGrp="1"/>
          </p:cNvSpPr>
          <p:nvPr>
            <p:ph type="body" sz="quarter" idx="13"/>
          </p:nvPr>
        </p:nvSpPr>
        <p:spPr>
          <a:xfrm>
            <a:off x="471488" y="1092200"/>
            <a:ext cx="8215312" cy="5254625"/>
          </a:xfrm>
        </p:spPr>
        <p:txBody>
          <a:bodyPr>
            <a:noAutofit/>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4"/>
          </p:nvPr>
        </p:nvSpPr>
        <p:spPr/>
        <p:txBody>
          <a:bodyPr/>
          <a:lstStyle/>
          <a:p>
            <a:endParaRPr lang="en-US"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407C8B75-4858-41E6-BEC3-A0853FA4AC5B}" type="slidenum">
              <a:rPr lang="en-US" smtClean="0"/>
              <a:pPr/>
              <a:t>‹#›</a:t>
            </a:fld>
            <a:endParaRPr lang="en-US" dirty="0"/>
          </a:p>
        </p:txBody>
      </p:sp>
      <p:sp>
        <p:nvSpPr>
          <p:cNvPr id="10" name="Rectangle 9"/>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dirty="0"/>
          </a:p>
        </p:txBody>
      </p:sp>
      <p:sp>
        <p:nvSpPr>
          <p:cNvPr id="11" name="TextBox 10"/>
          <p:cNvSpPr txBox="1"/>
          <p:nvPr userDrawn="1"/>
        </p:nvSpPr>
        <p:spPr>
          <a:xfrm>
            <a:off x="120650" y="6521449"/>
            <a:ext cx="3035300" cy="184149"/>
          </a:xfrm>
          <a:prstGeom prst="rect">
            <a:avLst/>
          </a:prstGeom>
        </p:spPr>
        <p:txBody>
          <a:bodyPr vert="horz" lIns="91440" tIns="45720" rIns="91440" bIns="45720" rtlCol="0" anchor="ctr">
            <a:noAutofit/>
          </a:bodyPr>
          <a:lstStyle>
            <a:defPPr>
              <a:defRPr lang="en-US"/>
            </a:defPPr>
            <a:lvl1pPr>
              <a:defRPr sz="800">
                <a:solidFill>
                  <a:schemeClr val="tx1">
                    <a:tint val="75000"/>
                  </a:schemeClr>
                </a:solidFill>
              </a:defRPr>
            </a:lvl1pPr>
          </a:lstStyle>
          <a:p>
            <a:pPr lvl="0"/>
            <a:r>
              <a:rPr lang="en-US" sz="800" b="0" kern="1200" dirty="0" smtClean="0">
                <a:solidFill>
                  <a:schemeClr val="bg1"/>
                </a:solidFill>
                <a:latin typeface="+mn-lt"/>
                <a:ea typeface="+mn-ea"/>
                <a:cs typeface="+mn-cs"/>
              </a:rPr>
              <a:t>Verisign</a:t>
            </a:r>
            <a:r>
              <a:rPr lang="en-US" sz="800" b="0" kern="1200" baseline="0" dirty="0" smtClean="0">
                <a:solidFill>
                  <a:schemeClr val="bg1"/>
                </a:solidFill>
                <a:latin typeface="+mn-lt"/>
                <a:ea typeface="+mn-ea"/>
                <a:cs typeface="+mn-cs"/>
              </a:rPr>
              <a:t> Public</a:t>
            </a:r>
            <a:endParaRPr lang="en-US" b="0" dirty="0" smtClean="0">
              <a:solidFill>
                <a:schemeClr val="bg1"/>
              </a:solidFill>
            </a:endParaRPr>
          </a:p>
        </p:txBody>
      </p:sp>
      <p:sp>
        <p:nvSpPr>
          <p:cNvPr id="12" name="Footer Placeholder 11"/>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80254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loser - Dark">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6" name="Rectangle 5"/>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9"/>
          <p:cNvSpPr>
            <a:spLocks noChangeArrowheads="1"/>
          </p:cNvSpPr>
          <p:nvPr userDrawn="1"/>
        </p:nvSpPr>
        <p:spPr bwMode="auto">
          <a:xfrm>
            <a:off x="1335650" y="6445994"/>
            <a:ext cx="6472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chemeClr val="bg1"/>
                </a:solidFill>
              </a:rPr>
              <a:t>© </a:t>
            </a:r>
            <a:r>
              <a:rPr lang="en-US" sz="700" b="1" dirty="0" smtClean="0">
                <a:solidFill>
                  <a:schemeClr val="bg1"/>
                </a:solidFill>
              </a:rPr>
              <a:t>2015 </a:t>
            </a:r>
            <a:r>
              <a:rPr lang="en-US" sz="700" b="1" dirty="0">
                <a:solidFill>
                  <a:schemeClr val="bg1"/>
                </a:solidFill>
              </a:rPr>
              <a:t>VeriSign, Inc. All rights reserved. </a:t>
            </a:r>
            <a:r>
              <a:rPr lang="en-US" sz="700" b="1" dirty="0" smtClean="0">
                <a:solidFill>
                  <a:schemeClr val="bg1"/>
                </a:solidFill>
              </a:rPr>
              <a:t>VERISIGN </a:t>
            </a:r>
            <a:r>
              <a:rPr lang="en-US" sz="700" b="1" dirty="0">
                <a:solidFill>
                  <a:schemeClr val="bg1"/>
                </a:solidFill>
              </a:rPr>
              <a:t>and other trademarks, service marks, and designs are registered or unregistered trademarks of VeriSign, Inc. and its subsidiaries in the United States and in foreign countries. </a:t>
            </a:r>
            <a:r>
              <a:rPr lang="en-US" sz="700" b="1" dirty="0" smtClean="0">
                <a:solidFill>
                  <a:schemeClr val="bg1"/>
                </a:solidFill>
              </a:rPr>
              <a:t>All </a:t>
            </a:r>
            <a:r>
              <a:rPr lang="en-US" sz="700" b="1" dirty="0">
                <a:solidFill>
                  <a:schemeClr val="bg1"/>
                </a:solidFill>
              </a:rPr>
              <a:t>other trademarks are property of their respective owners.</a:t>
            </a:r>
            <a:endParaRPr lang="en-US" sz="700" dirty="0">
              <a:solidFill>
                <a:schemeClr val="bg1"/>
              </a:solidFill>
            </a:endParaRPr>
          </a:p>
        </p:txBody>
      </p:sp>
      <p:pic>
        <p:nvPicPr>
          <p:cNvPr id="5" name="Picture 4" descr="PoweredBy_lockup_RGB_vector_revers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2103" y="2007704"/>
            <a:ext cx="2131030" cy="2336808"/>
          </a:xfrm>
          <a:prstGeom prst="rect">
            <a:avLst/>
          </a:prstGeom>
        </p:spPr>
      </p:pic>
    </p:spTree>
    <p:extLst>
      <p:ext uri="{BB962C8B-B14F-4D97-AF65-F5344CB8AC3E}">
        <p14:creationId xmlns:p14="http://schemas.microsoft.com/office/powerpoint/2010/main" val="326589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4198273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sz="half" idx="1"/>
          </p:nvPr>
        </p:nvSpPr>
        <p:spPr>
          <a:xfrm>
            <a:off x="457200" y="1092200"/>
            <a:ext cx="4038600" cy="525462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092200"/>
            <a:ext cx="4038600" cy="525462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3358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07C8B75-4858-41E6-BEC3-A0853FA4AC5B}"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772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07C8B75-4858-41E6-BEC3-A0853FA4AC5B}" type="slidenum">
              <a:rPr lang="en-US" smtClean="0"/>
              <a:pPr/>
              <a:t>‹#›</a:t>
            </a:fld>
            <a:endParaRPr lang="en-US" dirty="0"/>
          </a:p>
        </p:txBody>
      </p:sp>
      <p:sp>
        <p:nvSpPr>
          <p:cNvPr id="4" name="Footer Placeholder 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3251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er - White">
    <p:spTree>
      <p:nvGrpSpPr>
        <p:cNvPr id="1" name=""/>
        <p:cNvGrpSpPr/>
        <p:nvPr/>
      </p:nvGrpSpPr>
      <p:grpSpPr>
        <a:xfrm>
          <a:off x="0" y="0"/>
          <a:ext cx="0" cy="0"/>
          <a:chOff x="0" y="0"/>
          <a:chExt cx="0" cy="0"/>
        </a:xfrm>
      </p:grpSpPr>
      <p:sp>
        <p:nvSpPr>
          <p:cNvPr id="6" name="Rectangle 5"/>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RSN_logo_vertical_RGB_vect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3558" y="2154922"/>
            <a:ext cx="2733958" cy="2540142"/>
          </a:xfrm>
          <a:prstGeom prst="rect">
            <a:avLst/>
          </a:prstGeom>
        </p:spPr>
      </p:pic>
      <p:sp>
        <p:nvSpPr>
          <p:cNvPr id="8" name="Rectangle 9"/>
          <p:cNvSpPr>
            <a:spLocks noChangeArrowheads="1"/>
          </p:cNvSpPr>
          <p:nvPr userDrawn="1"/>
        </p:nvSpPr>
        <p:spPr bwMode="auto">
          <a:xfrm>
            <a:off x="114033" y="6274098"/>
            <a:ext cx="89159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gn="ctr">
              <a:buFont typeface="Arial" charset="0"/>
              <a:buNone/>
            </a:pPr>
            <a:r>
              <a:rPr lang="en-US" sz="800" b="1" dirty="0">
                <a:solidFill>
                  <a:srgbClr val="7F7F7F"/>
                </a:solidFill>
              </a:rPr>
              <a:t>© </a:t>
            </a:r>
            <a:r>
              <a:rPr lang="en-US" sz="800" b="1" dirty="0" smtClean="0">
                <a:solidFill>
                  <a:srgbClr val="7F7F7F"/>
                </a:solidFill>
              </a:rPr>
              <a:t>2014 </a:t>
            </a:r>
            <a:r>
              <a:rPr lang="en-US" sz="800" b="1" dirty="0">
                <a:solidFill>
                  <a:srgbClr val="7F7F7F"/>
                </a:solidFill>
              </a:rPr>
              <a:t>VeriSign, Inc. All rights reserved. </a:t>
            </a:r>
            <a:r>
              <a:rPr lang="en-US" sz="800" b="1" dirty="0" smtClean="0">
                <a:solidFill>
                  <a:srgbClr val="7F7F7F"/>
                </a:solidFill>
              </a:rPr>
              <a:t>VERISIGN </a:t>
            </a:r>
            <a:r>
              <a:rPr lang="en-US" sz="800" b="1" dirty="0">
                <a:solidFill>
                  <a:srgbClr val="7F7F7F"/>
                </a:solidFill>
              </a:rPr>
              <a:t>and other </a:t>
            </a:r>
            <a:r>
              <a:rPr lang="en-US" sz="800" b="1" dirty="0" smtClean="0">
                <a:solidFill>
                  <a:srgbClr val="7F7F7F"/>
                </a:solidFill>
              </a:rPr>
              <a:t>VeriSign-related trademarks</a:t>
            </a:r>
            <a:r>
              <a:rPr lang="en-US" sz="800" b="1" dirty="0">
                <a:solidFill>
                  <a:srgbClr val="7F7F7F"/>
                </a:solidFill>
              </a:rPr>
              <a:t>, service marks, and designs </a:t>
            </a:r>
            <a:r>
              <a:rPr lang="en-US" sz="800" b="1" dirty="0" smtClean="0">
                <a:solidFill>
                  <a:srgbClr val="7F7F7F"/>
                </a:solidFill>
              </a:rPr>
              <a:t>appearing herein are </a:t>
            </a:r>
            <a:r>
              <a:rPr lang="en-US" sz="800" b="1" dirty="0">
                <a:solidFill>
                  <a:srgbClr val="7F7F7F"/>
                </a:solidFill>
              </a:rPr>
              <a:t>registered or unregistered trademarks of VeriSign, Inc. </a:t>
            </a:r>
            <a:r>
              <a:rPr lang="en-US" sz="800" b="1" dirty="0" smtClean="0">
                <a:solidFill>
                  <a:srgbClr val="7F7F7F"/>
                </a:solidFill>
              </a:rPr>
              <a:t>and/or </a:t>
            </a:r>
            <a:r>
              <a:rPr lang="en-US" sz="800" b="1" dirty="0">
                <a:solidFill>
                  <a:srgbClr val="7F7F7F"/>
                </a:solidFill>
              </a:rPr>
              <a:t>its subsidiaries in the United States and in foreign countries. </a:t>
            </a:r>
            <a:r>
              <a:rPr lang="en-US" sz="800" b="1" dirty="0" smtClean="0">
                <a:solidFill>
                  <a:srgbClr val="7F7F7F"/>
                </a:solidFill>
              </a:rPr>
              <a:t>All </a:t>
            </a:r>
            <a:r>
              <a:rPr lang="en-US" sz="800" b="1" dirty="0">
                <a:solidFill>
                  <a:srgbClr val="7F7F7F"/>
                </a:solidFill>
              </a:rPr>
              <a:t>other trademarks </a:t>
            </a:r>
            <a:r>
              <a:rPr lang="en-US" sz="800" b="1" dirty="0" smtClean="0">
                <a:solidFill>
                  <a:srgbClr val="7F7F7F"/>
                </a:solidFill>
              </a:rPr>
              <a:t>service marks and designs are </a:t>
            </a:r>
            <a:r>
              <a:rPr lang="en-US" sz="800" b="1" dirty="0">
                <a:solidFill>
                  <a:srgbClr val="7F7F7F"/>
                </a:solidFill>
              </a:rPr>
              <a:t>property of their respective owners.</a:t>
            </a:r>
            <a:endParaRPr lang="en-US" sz="800" dirty="0">
              <a:solidFill>
                <a:srgbClr val="7F7F7F"/>
              </a:solidFill>
            </a:endParaRPr>
          </a:p>
        </p:txBody>
      </p:sp>
    </p:spTree>
    <p:extLst>
      <p:ext uri="{BB962C8B-B14F-4D97-AF65-F5344CB8AC3E}">
        <p14:creationId xmlns:p14="http://schemas.microsoft.com/office/powerpoint/2010/main" val="236924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TLD">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p:cNvSpPr/>
          <p:nvPr userDrawn="1"/>
        </p:nvSpPr>
        <p:spPr>
          <a:xfrm>
            <a:off x="0" y="0"/>
            <a:ext cx="9144000" cy="3421063"/>
          </a:xfrm>
          <a:prstGeom prst="rect">
            <a:avLst/>
          </a:prstGeom>
          <a:gradFill flip="none" rotWithShape="1">
            <a:gsLst>
              <a:gs pos="0">
                <a:srgbClr val="DCDCDC"/>
              </a:gs>
              <a:gs pos="100000">
                <a:srgbClr val="DCDCDC"/>
              </a:gs>
              <a:gs pos="85000">
                <a:srgbClr val="FFFFFF"/>
              </a:gs>
              <a:gs pos="15000">
                <a:schemeClr val="bg1"/>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6" name="Picture 15" descr="PbVRSN_Portfolio_Vert_Final_20130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8836" y="355779"/>
            <a:ext cx="6446735" cy="2773773"/>
          </a:xfrm>
          <a:prstGeom prst="rect">
            <a:avLst/>
          </a:prstGeom>
        </p:spPr>
      </p:pic>
    </p:spTree>
    <p:extLst>
      <p:ext uri="{BB962C8B-B14F-4D97-AF65-F5344CB8AC3E}">
        <p14:creationId xmlns:p14="http://schemas.microsoft.com/office/powerpoint/2010/main" val="207186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Server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descr="VRSN_PPT_Master2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t="1" b="841"/>
          <a:stretch/>
        </p:blipFill>
        <p:spPr>
          <a:xfrm>
            <a:off x="0" y="1"/>
            <a:ext cx="9144000" cy="3421062"/>
          </a:xfrm>
          <a:prstGeom prst="rect">
            <a:avLst/>
          </a:prstGeom>
          <a:effectLst>
            <a:outerShdw blurRad="50800" dist="38100" dir="5400000" algn="t" rotWithShape="0">
              <a:prstClr val="black">
                <a:alpha val="40000"/>
              </a:prstClr>
            </a:outerShdw>
          </a:effectLst>
        </p:spPr>
      </p:pic>
      <p:pic>
        <p:nvPicPr>
          <p:cNvPr id="16" name="Picture 15"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361830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Dot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descr="VRSN_PPT_Master3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b="843"/>
          <a:stretch/>
        </p:blipFill>
        <p:spPr>
          <a:xfrm>
            <a:off x="0" y="1"/>
            <a:ext cx="9144000" cy="3421062"/>
          </a:xfrm>
          <a:prstGeom prst="rect">
            <a:avLst/>
          </a:prstGeom>
          <a:effectLst>
            <a:outerShdw blurRad="50800" dist="38100" dir="5400000" algn="t" rotWithShape="0">
              <a:prstClr val="black">
                <a:alpha val="40000"/>
              </a:prstClr>
            </a:outerShdw>
          </a:effectLst>
        </p:spPr>
      </p:pic>
      <p:pic>
        <p:nvPicPr>
          <p:cNvPr id="16" name="Picture 15"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190276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6888"/>
            <a:ext cx="8229600" cy="55778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78992"/>
            <a:ext cx="8229600" cy="525549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674100" y="6537323"/>
            <a:ext cx="355600" cy="152400"/>
          </a:xfrm>
          <a:prstGeom prst="rect">
            <a:avLst/>
          </a:prstGeom>
        </p:spPr>
        <p:txBody>
          <a:bodyPr vert="horz" lIns="91440" tIns="45720" rIns="91440" bIns="45720" rtlCol="0" anchor="ctr">
            <a:noAutofit/>
          </a:bodyPr>
          <a:lstStyle>
            <a:lvl1pPr algn="r">
              <a:defRPr lang="en-US" sz="800" kern="1200" smtClean="0">
                <a:solidFill>
                  <a:schemeClr val="tx1">
                    <a:tint val="75000"/>
                  </a:schemeClr>
                </a:solidFill>
                <a:latin typeface="+mn-lt"/>
                <a:ea typeface="+mn-ea"/>
                <a:cs typeface="+mn-cs"/>
              </a:defRPr>
            </a:lvl1pPr>
          </a:lstStyle>
          <a:p>
            <a:fld id="{407C8B75-4858-41E6-BEC3-A0853FA4AC5B}" type="slidenum">
              <a:rPr lang="en-US" smtClean="0"/>
              <a:pPr/>
              <a:t>‹#›</a:t>
            </a:fld>
            <a:endParaRPr lang="en-US" dirty="0"/>
          </a:p>
        </p:txBody>
      </p:sp>
      <p:pic>
        <p:nvPicPr>
          <p:cNvPr id="7" name="Picture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794760" y="6451598"/>
            <a:ext cx="1554480" cy="323850"/>
          </a:xfrm>
          <a:prstGeom prst="rect">
            <a:avLst/>
          </a:prstGeom>
        </p:spPr>
      </p:pic>
      <p:sp>
        <p:nvSpPr>
          <p:cNvPr id="8" name="Rectangle 7"/>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a:p>
        </p:txBody>
      </p:sp>
      <p:sp>
        <p:nvSpPr>
          <p:cNvPr id="9" name="Date Placeholder 8"/>
          <p:cNvSpPr>
            <a:spLocks noGrp="1"/>
          </p:cNvSpPr>
          <p:nvPr>
            <p:ph type="dt" sz="half" idx="2"/>
          </p:nvPr>
        </p:nvSpPr>
        <p:spPr>
          <a:xfrm>
            <a:off x="-1085274" y="6565902"/>
            <a:ext cx="842818" cy="152400"/>
          </a:xfrm>
          <a:prstGeom prst="rect">
            <a:avLst/>
          </a:prstGeom>
        </p:spPr>
        <p:txBody>
          <a:bodyPr vert="horz" lIns="91440" tIns="45720" rIns="91440" bIns="45720" rtlCol="0" anchor="ctr">
            <a:noAutofit/>
          </a:bodyPr>
          <a:lstStyle>
            <a:lvl1pPr algn="l">
              <a:defRPr sz="800">
                <a:solidFill>
                  <a:schemeClr val="tx1">
                    <a:tint val="75000"/>
                  </a:schemeClr>
                </a:solidFill>
              </a:defRPr>
            </a:lvl1pPr>
          </a:lstStyle>
          <a:p>
            <a:endParaRPr lang="en-US" dirty="0"/>
          </a:p>
        </p:txBody>
      </p:sp>
      <p:sp>
        <p:nvSpPr>
          <p:cNvPr id="4" name="TextBox 3"/>
          <p:cNvSpPr txBox="1"/>
          <p:nvPr userDrawn="1"/>
        </p:nvSpPr>
        <p:spPr>
          <a:xfrm>
            <a:off x="120650" y="6521449"/>
            <a:ext cx="3035300" cy="184149"/>
          </a:xfrm>
          <a:prstGeom prst="rect">
            <a:avLst/>
          </a:prstGeom>
        </p:spPr>
        <p:txBody>
          <a:bodyPr vert="horz" lIns="91440" tIns="45720" rIns="91440" bIns="45720" rtlCol="0" anchor="ctr">
            <a:noAutofit/>
          </a:bodyPr>
          <a:lstStyle>
            <a:defPPr>
              <a:defRPr lang="en-US"/>
            </a:defPPr>
            <a:lvl1pPr>
              <a:defRPr sz="800">
                <a:solidFill>
                  <a:schemeClr val="tx1">
                    <a:tint val="75000"/>
                  </a:schemeClr>
                </a:solidFill>
              </a:defRPr>
            </a:lvl1pPr>
          </a:lstStyle>
          <a:p>
            <a:pPr lvl="0"/>
            <a:r>
              <a:rPr lang="en-US" sz="800" b="0" kern="1200" dirty="0" smtClean="0">
                <a:solidFill>
                  <a:schemeClr val="tx1">
                    <a:tint val="75000"/>
                  </a:schemeClr>
                </a:solidFill>
                <a:latin typeface="+mn-lt"/>
                <a:ea typeface="+mn-ea"/>
                <a:cs typeface="+mn-cs"/>
              </a:rPr>
              <a:t>Verisign</a:t>
            </a:r>
            <a:r>
              <a:rPr lang="en-US" sz="800" b="0" kern="1200" baseline="0" dirty="0" smtClean="0">
                <a:solidFill>
                  <a:schemeClr val="tx1">
                    <a:tint val="75000"/>
                  </a:schemeClr>
                </a:solidFill>
                <a:latin typeface="+mn-lt"/>
                <a:ea typeface="+mn-ea"/>
                <a:cs typeface="+mn-cs"/>
              </a:rPr>
              <a:t> Public</a:t>
            </a:r>
            <a:endParaRPr lang="en-US" b="0" dirty="0" smtClean="0"/>
          </a:p>
        </p:txBody>
      </p:sp>
      <p:sp>
        <p:nvSpPr>
          <p:cNvPr id="11" name="Footer Placeholder 10"/>
          <p:cNvSpPr>
            <a:spLocks noGrp="1"/>
          </p:cNvSpPr>
          <p:nvPr>
            <p:ph type="ftr" sz="quarter" idx="3"/>
          </p:nvPr>
        </p:nvSpPr>
        <p:spPr>
          <a:xfrm>
            <a:off x="215900" y="6409094"/>
            <a:ext cx="3282950" cy="123111"/>
          </a:xfrm>
          <a:prstGeom prst="rect">
            <a:avLst/>
          </a:prstGeom>
        </p:spPr>
        <p:txBody>
          <a:bodyPr vert="horz" lIns="0" tIns="0" rIns="0" bIns="0" rtlCol="0" anchor="ctr">
            <a:noAutofit/>
          </a:bodyPr>
          <a:lstStyle>
            <a:lvl1pPr>
              <a:defRPr lang="en-US" sz="800" dirty="0">
                <a:solidFill>
                  <a:schemeClr val="tx1">
                    <a:tint val="75000"/>
                  </a:schemeClr>
                </a:solidFill>
              </a:defRPr>
            </a:lvl1pPr>
          </a:lstStyle>
          <a:p>
            <a:endParaRPr lang="en-US" dirty="0"/>
          </a:p>
        </p:txBody>
      </p:sp>
    </p:spTree>
    <p:extLst>
      <p:ext uri="{BB962C8B-B14F-4D97-AF65-F5344CB8AC3E}">
        <p14:creationId xmlns:p14="http://schemas.microsoft.com/office/powerpoint/2010/main" val="122945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9" r:id="rId7"/>
    <p:sldLayoutId id="2147483660" r:id="rId8"/>
    <p:sldLayoutId id="2147483661" r:id="rId9"/>
    <p:sldLayoutId id="2147483664" r:id="rId10"/>
    <p:sldLayoutId id="2147483666" r:id="rId11"/>
    <p:sldLayoutId id="2147483667" r:id="rId12"/>
    <p:sldLayoutId id="2147483668" r:id="rId13"/>
    <p:sldLayoutId id="2147483669" r:id="rId14"/>
  </p:sldLayoutIdLst>
  <p:timing>
    <p:tnLst>
      <p:par>
        <p:cTn id="1" dur="indefinite" restart="never" nodeType="tmRoot"/>
      </p:par>
    </p:tnLst>
  </p:timing>
  <p:hf hdr="0" ftr="0" dt="0"/>
  <p:txStyles>
    <p:titleStyle>
      <a:lvl1pPr algn="l" defTabSz="914400" rtl="0" eaLnBrk="1" latinLnBrk="0" hangingPunct="1">
        <a:spcBef>
          <a:spcPct val="0"/>
        </a:spcBef>
        <a:buNone/>
        <a:defRPr lang="en-US" sz="2800" kern="1200" dirty="0">
          <a:solidFill>
            <a:srgbClr val="0661A3"/>
          </a:solidFill>
          <a:latin typeface="+mj-lt"/>
          <a:ea typeface="+mj-ea"/>
          <a:cs typeface="+mj-cs"/>
        </a:defRPr>
      </a:lvl1pPr>
    </p:titleStyle>
    <p:bodyStyle>
      <a:lvl1pPr marL="176213" indent="-176213" algn="l" defTabSz="914400" rtl="0" eaLnBrk="1" latinLnBrk="0" hangingPunct="1">
        <a:spcBef>
          <a:spcPts val="900"/>
        </a:spcBef>
        <a:buClr>
          <a:schemeClr val="bg2"/>
        </a:buClr>
        <a:buSzPct val="65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21208" indent="-165100" algn="l" defTabSz="914400" rtl="0" eaLnBrk="1" latinLnBrk="0" hangingPunct="1">
        <a:spcBef>
          <a:spcPts val="900"/>
        </a:spcBef>
        <a:buClr>
          <a:schemeClr val="bg2"/>
        </a:buClr>
        <a:buSzPct val="6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86968" indent="-176213" algn="l" defTabSz="914400" rtl="0" eaLnBrk="1" latinLnBrk="0" hangingPunct="1">
        <a:spcBef>
          <a:spcPts val="900"/>
        </a:spcBef>
        <a:buClr>
          <a:schemeClr val="bg2"/>
        </a:buClr>
        <a:buSzPct val="6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197864" indent="-165100"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4pPr>
      <a:lvl5pPr marL="914400" indent="-176213"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b="1" i="1" dirty="0"/>
              <a:t>Advanced, Programmable Cloud-based GSLB to </a:t>
            </a:r>
            <a:r>
              <a:rPr lang="en-US" sz="2400" b="1" i="1" dirty="0" smtClean="0"/>
              <a:t>Optimize</a:t>
            </a:r>
            <a:r>
              <a:rPr lang="en-US" sz="2400" b="1" i="1" dirty="0"/>
              <a:t> Performance and Availability</a:t>
            </a:r>
            <a:endParaRPr lang="en-US" sz="2400" dirty="0"/>
          </a:p>
        </p:txBody>
      </p:sp>
      <p:sp>
        <p:nvSpPr>
          <p:cNvPr id="3" name="Subtitle 2"/>
          <p:cNvSpPr>
            <a:spLocks noGrp="1"/>
          </p:cNvSpPr>
          <p:nvPr>
            <p:ph type="subTitle" idx="1"/>
          </p:nvPr>
        </p:nvSpPr>
        <p:spPr/>
        <p:txBody>
          <a:bodyPr/>
          <a:lstStyle/>
          <a:p>
            <a:r>
              <a:rPr lang="en-US" dirty="0" smtClean="0"/>
              <a:t>Terry Bernstein</a:t>
            </a:r>
          </a:p>
          <a:p>
            <a:r>
              <a:rPr lang="en-US" sz="2000" dirty="0" smtClean="0"/>
              <a:t>Senior Product Manager</a:t>
            </a:r>
          </a:p>
          <a:p>
            <a:r>
              <a:rPr lang="en-US" sz="2000" dirty="0" smtClean="0"/>
              <a:t>Verisign Managed DNS Service</a:t>
            </a:r>
          </a:p>
          <a:p>
            <a:r>
              <a:rPr lang="en-US" sz="2000" dirty="0"/>
              <a:t/>
            </a:r>
            <a:br>
              <a:rPr lang="en-US" sz="2000" dirty="0"/>
            </a:br>
            <a:endParaRPr lang="en-US" sz="2000" dirty="0"/>
          </a:p>
        </p:txBody>
      </p:sp>
    </p:spTree>
    <p:extLst>
      <p:ext uri="{BB962C8B-B14F-4D97-AF65-F5344CB8AC3E}">
        <p14:creationId xmlns:p14="http://schemas.microsoft.com/office/powerpoint/2010/main" val="1735834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Traffic Management Details</a:t>
            </a:r>
            <a:endParaRPr lang="en-US" dirty="0"/>
          </a:p>
        </p:txBody>
      </p:sp>
      <p:sp>
        <p:nvSpPr>
          <p:cNvPr id="5" name="Content Placeholder 4"/>
          <p:cNvSpPr>
            <a:spLocks noGrp="1"/>
          </p:cNvSpPr>
          <p:nvPr>
            <p:ph sz="half" idx="1"/>
          </p:nvPr>
        </p:nvSpPr>
        <p:spPr>
          <a:xfrm>
            <a:off x="457200" y="983725"/>
            <a:ext cx="4038600" cy="5542153"/>
          </a:xfrm>
        </p:spPr>
        <p:txBody>
          <a:bodyPr>
            <a:noAutofit/>
          </a:bodyPr>
          <a:lstStyle/>
          <a:p>
            <a:pPr marL="457200" lvl="1" indent="0">
              <a:buNone/>
            </a:pPr>
            <a:r>
              <a:rPr lang="en-US" b="1" dirty="0" smtClean="0"/>
              <a:t>LUA Scripting Functions</a:t>
            </a:r>
          </a:p>
          <a:p>
            <a:pPr marL="742950" lvl="1" indent="-285750">
              <a:spcBef>
                <a:spcPts val="0"/>
              </a:spcBef>
            </a:pPr>
            <a:r>
              <a:rPr lang="en-US" dirty="0" smtClean="0"/>
              <a:t>Parameters</a:t>
            </a:r>
            <a:endParaRPr lang="en-US" dirty="0"/>
          </a:p>
          <a:p>
            <a:pPr marL="1200150" lvl="2" indent="-285750">
              <a:spcBef>
                <a:spcPts val="0"/>
              </a:spcBef>
            </a:pPr>
            <a:r>
              <a:rPr lang="en-US" dirty="0" err="1" smtClean="0"/>
              <a:t>Getacctval</a:t>
            </a:r>
            <a:endParaRPr lang="en-US" dirty="0"/>
          </a:p>
          <a:p>
            <a:pPr marL="742950" lvl="1" indent="-285750">
              <a:spcBef>
                <a:spcPts val="0"/>
              </a:spcBef>
            </a:pPr>
            <a:r>
              <a:rPr lang="en-US" dirty="0" err="1"/>
              <a:t>Geolocation</a:t>
            </a:r>
            <a:r>
              <a:rPr lang="en-US" dirty="0"/>
              <a:t> </a:t>
            </a:r>
          </a:p>
          <a:p>
            <a:pPr marL="1200150" lvl="2" indent="-285750">
              <a:spcBef>
                <a:spcPts val="0"/>
              </a:spcBef>
            </a:pPr>
            <a:r>
              <a:rPr lang="en-US" dirty="0" err="1"/>
              <a:t>GetGeo</a:t>
            </a:r>
            <a:endParaRPr lang="en-US" dirty="0"/>
          </a:p>
          <a:p>
            <a:pPr marL="1200150" lvl="2" indent="-285750">
              <a:spcBef>
                <a:spcPts val="0"/>
              </a:spcBef>
            </a:pPr>
            <a:r>
              <a:rPr lang="en-US" dirty="0" err="1" smtClean="0"/>
              <a:t>GetView</a:t>
            </a:r>
            <a:endParaRPr lang="en-US" dirty="0"/>
          </a:p>
          <a:p>
            <a:pPr marL="742950" lvl="1" indent="-285750">
              <a:spcBef>
                <a:spcPts val="0"/>
              </a:spcBef>
            </a:pPr>
            <a:r>
              <a:rPr lang="en-US" dirty="0"/>
              <a:t>IP / ASN</a:t>
            </a:r>
          </a:p>
          <a:p>
            <a:pPr marL="1200150" lvl="2" indent="-285750">
              <a:spcBef>
                <a:spcPts val="0"/>
              </a:spcBef>
            </a:pPr>
            <a:r>
              <a:rPr lang="en-US" dirty="0" err="1"/>
              <a:t>Getip</a:t>
            </a:r>
            <a:endParaRPr lang="en-US" dirty="0"/>
          </a:p>
          <a:p>
            <a:pPr marL="1200150" lvl="2" indent="-285750">
              <a:spcBef>
                <a:spcPts val="0"/>
              </a:spcBef>
            </a:pPr>
            <a:r>
              <a:rPr lang="en-US" dirty="0" err="1"/>
              <a:t>Getresolverip</a:t>
            </a:r>
            <a:endParaRPr lang="en-US" dirty="0"/>
          </a:p>
          <a:p>
            <a:pPr marL="1200150" lvl="2" indent="-285750">
              <a:spcBef>
                <a:spcPts val="0"/>
              </a:spcBef>
            </a:pPr>
            <a:r>
              <a:rPr lang="en-US" dirty="0" err="1"/>
              <a:t>GetASN</a:t>
            </a:r>
            <a:endParaRPr lang="en-US" dirty="0"/>
          </a:p>
          <a:p>
            <a:pPr marL="1200150" lvl="2" indent="-285750">
              <a:spcBef>
                <a:spcPts val="0"/>
              </a:spcBef>
            </a:pPr>
            <a:r>
              <a:rPr lang="en-US" dirty="0" err="1"/>
              <a:t>GetResolverASN</a:t>
            </a:r>
            <a:endParaRPr lang="en-US" dirty="0"/>
          </a:p>
          <a:p>
            <a:pPr marL="1200150" lvl="2" indent="-285750">
              <a:spcBef>
                <a:spcPts val="0"/>
              </a:spcBef>
            </a:pPr>
            <a:r>
              <a:rPr lang="en-US" dirty="0" err="1"/>
              <a:t>GetRequestDetails</a:t>
            </a:r>
            <a:endParaRPr lang="en-US" dirty="0"/>
          </a:p>
          <a:p>
            <a:pPr marL="1200150" lvl="2" indent="-285750">
              <a:spcBef>
                <a:spcPts val="0"/>
              </a:spcBef>
            </a:pPr>
            <a:r>
              <a:rPr lang="en-US" dirty="0" err="1" smtClean="0"/>
              <a:t>InNetwork</a:t>
            </a:r>
            <a:endParaRPr lang="en-US" dirty="0"/>
          </a:p>
          <a:p>
            <a:pPr marL="742950" lvl="1" indent="-285750">
              <a:spcBef>
                <a:spcPts val="0"/>
              </a:spcBef>
            </a:pPr>
            <a:r>
              <a:rPr lang="en-US" dirty="0"/>
              <a:t>Miscellaneous</a:t>
            </a:r>
          </a:p>
          <a:p>
            <a:pPr marL="1200150" lvl="2" indent="-285750">
              <a:spcBef>
                <a:spcPts val="0"/>
              </a:spcBef>
            </a:pPr>
            <a:r>
              <a:rPr lang="en-US" dirty="0" err="1"/>
              <a:t>GetRandom</a:t>
            </a:r>
            <a:endParaRPr lang="en-US" dirty="0"/>
          </a:p>
          <a:p>
            <a:pPr marL="1200150" lvl="2" indent="-285750">
              <a:spcBef>
                <a:spcPts val="0"/>
              </a:spcBef>
            </a:pPr>
            <a:r>
              <a:rPr lang="en-US" dirty="0" err="1"/>
              <a:t>GetSticky</a:t>
            </a:r>
            <a:endParaRPr lang="en-US" dirty="0"/>
          </a:p>
          <a:p>
            <a:pPr marL="1200150" lvl="2" indent="-285750">
              <a:spcBef>
                <a:spcPts val="0"/>
              </a:spcBef>
            </a:pPr>
            <a:r>
              <a:rPr lang="en-US" dirty="0" err="1"/>
              <a:t>GetVariants</a:t>
            </a:r>
            <a:endParaRPr lang="en-US" dirty="0"/>
          </a:p>
          <a:p>
            <a:pPr marL="1200150" lvl="2" indent="-285750">
              <a:spcBef>
                <a:spcPts val="0"/>
              </a:spcBef>
            </a:pPr>
            <a:r>
              <a:rPr lang="en-US" dirty="0" smtClean="0"/>
              <a:t>Note</a:t>
            </a:r>
            <a:endParaRPr lang="en-US" dirty="0"/>
          </a:p>
        </p:txBody>
      </p:sp>
      <p:sp>
        <p:nvSpPr>
          <p:cNvPr id="6" name="Content Placeholder 5"/>
          <p:cNvSpPr>
            <a:spLocks noGrp="1"/>
          </p:cNvSpPr>
          <p:nvPr>
            <p:ph sz="half" idx="2"/>
          </p:nvPr>
        </p:nvSpPr>
        <p:spPr>
          <a:xfrm>
            <a:off x="4157330" y="983725"/>
            <a:ext cx="4529470" cy="5254625"/>
          </a:xfrm>
        </p:spPr>
        <p:txBody>
          <a:bodyPr/>
          <a:lstStyle/>
          <a:p>
            <a:pPr marL="457200" lvl="1" indent="0">
              <a:buNone/>
            </a:pPr>
            <a:r>
              <a:rPr lang="en-US" b="1" dirty="0"/>
              <a:t>SOAP API</a:t>
            </a:r>
          </a:p>
          <a:p>
            <a:pPr marL="742950" lvl="1" indent="-285750">
              <a:spcBef>
                <a:spcPts val="0"/>
              </a:spcBef>
            </a:pPr>
            <a:r>
              <a:rPr lang="en-US" dirty="0" smtClean="0"/>
              <a:t>Parameters</a:t>
            </a:r>
          </a:p>
          <a:p>
            <a:pPr marL="1200150" lvl="2" indent="-285750">
              <a:spcBef>
                <a:spcPts val="0"/>
              </a:spcBef>
            </a:pPr>
            <a:r>
              <a:rPr lang="en-US" dirty="0" err="1"/>
              <a:t>addUserParameters</a:t>
            </a:r>
            <a:r>
              <a:rPr lang="en-US" dirty="0"/>
              <a:t> </a:t>
            </a:r>
          </a:p>
          <a:p>
            <a:pPr marL="1200150" lvl="2" indent="-285750">
              <a:spcBef>
                <a:spcPts val="0"/>
              </a:spcBef>
            </a:pPr>
            <a:r>
              <a:rPr lang="en-US" dirty="0" err="1"/>
              <a:t>getUserParameters</a:t>
            </a:r>
            <a:r>
              <a:rPr lang="en-US" dirty="0"/>
              <a:t> </a:t>
            </a:r>
          </a:p>
          <a:p>
            <a:pPr marL="1200150" lvl="2" indent="-285750">
              <a:spcBef>
                <a:spcPts val="0"/>
              </a:spcBef>
            </a:pPr>
            <a:r>
              <a:rPr lang="en-US" dirty="0" err="1"/>
              <a:t>deleteUserParameters</a:t>
            </a:r>
            <a:r>
              <a:rPr lang="en-US" dirty="0"/>
              <a:t> </a:t>
            </a:r>
            <a:br>
              <a:rPr lang="en-US" dirty="0"/>
            </a:br>
            <a:endParaRPr lang="en-US" dirty="0"/>
          </a:p>
          <a:p>
            <a:pPr marL="742950" lvl="1" indent="-285750">
              <a:spcBef>
                <a:spcPts val="0"/>
              </a:spcBef>
            </a:pPr>
            <a:r>
              <a:rPr lang="en-US" dirty="0" smtClean="0"/>
              <a:t>Resource Records</a:t>
            </a:r>
            <a:endParaRPr lang="en-US" dirty="0"/>
          </a:p>
          <a:p>
            <a:pPr marL="1200150" lvl="2" indent="-285750">
              <a:spcBef>
                <a:spcPts val="0"/>
              </a:spcBef>
            </a:pPr>
            <a:r>
              <a:rPr lang="en-US" dirty="0" err="1"/>
              <a:t>createTrafficManagement</a:t>
            </a:r>
            <a:r>
              <a:rPr lang="en-US" dirty="0"/>
              <a:t> </a:t>
            </a:r>
          </a:p>
          <a:p>
            <a:pPr marL="1200150" lvl="2" indent="-285750">
              <a:spcBef>
                <a:spcPts val="0"/>
              </a:spcBef>
            </a:pPr>
            <a:r>
              <a:rPr lang="en-US" dirty="0" err="1"/>
              <a:t>getTrafficManagement</a:t>
            </a:r>
            <a:r>
              <a:rPr lang="en-US" dirty="0"/>
              <a:t> </a:t>
            </a:r>
          </a:p>
          <a:p>
            <a:pPr marL="1200150" lvl="2" indent="-285750">
              <a:spcBef>
                <a:spcPts val="0"/>
              </a:spcBef>
            </a:pPr>
            <a:r>
              <a:rPr lang="en-US" dirty="0" err="1"/>
              <a:t>updateTrafficManagement</a:t>
            </a:r>
            <a:r>
              <a:rPr lang="en-US" dirty="0"/>
              <a:t> </a:t>
            </a:r>
          </a:p>
          <a:p>
            <a:pPr marL="1200150" lvl="2" indent="-285750">
              <a:spcBef>
                <a:spcPts val="0"/>
              </a:spcBef>
            </a:pPr>
            <a:r>
              <a:rPr lang="en-US" dirty="0" err="1"/>
              <a:t>deleteTrafficManagement</a:t>
            </a:r>
            <a:r>
              <a:rPr lang="en-US" dirty="0"/>
              <a:t> 	</a:t>
            </a:r>
          </a:p>
          <a:p>
            <a:pPr lvl="1"/>
            <a:endParaRPr lang="en-US" dirty="0"/>
          </a:p>
        </p:txBody>
      </p:sp>
      <p:sp>
        <p:nvSpPr>
          <p:cNvPr id="3" name="Slide Number Placeholder 2"/>
          <p:cNvSpPr>
            <a:spLocks noGrp="1"/>
          </p:cNvSpPr>
          <p:nvPr>
            <p:ph type="sldNum" sz="quarter" idx="11"/>
          </p:nvPr>
        </p:nvSpPr>
        <p:spPr/>
        <p:txBody>
          <a:bodyPr/>
          <a:lstStyle/>
          <a:p>
            <a:fld id="{407C8B75-4858-41E6-BEC3-A0853FA4AC5B}" type="slidenum">
              <a:rPr lang="en-US" smtClean="0"/>
              <a:pPr/>
              <a:t>10</a:t>
            </a:fld>
            <a:endParaRPr lang="en-US" dirty="0"/>
          </a:p>
        </p:txBody>
      </p:sp>
    </p:spTree>
    <p:extLst>
      <p:ext uri="{BB962C8B-B14F-4D97-AF65-F5344CB8AC3E}">
        <p14:creationId xmlns:p14="http://schemas.microsoft.com/office/powerpoint/2010/main" val="4152539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888"/>
            <a:ext cx="8572500" cy="557784"/>
          </a:xfrm>
        </p:spPr>
        <p:txBody>
          <a:bodyPr/>
          <a:lstStyle/>
          <a:p>
            <a:r>
              <a:rPr lang="en-US" dirty="0" smtClean="0"/>
              <a:t>Summary: Traffic Management from Verisign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16768511"/>
              </p:ext>
            </p:extLst>
          </p:nvPr>
        </p:nvGraphicFramePr>
        <p:xfrm>
          <a:off x="457200" y="1079500"/>
          <a:ext cx="8229600" cy="525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07C8B75-4858-41E6-BEC3-A0853FA4AC5B}" type="slidenum">
              <a:rPr lang="en-US" smtClean="0"/>
              <a:pPr/>
              <a:t>11</a:t>
            </a:fld>
            <a:endParaRPr lang="en-US" dirty="0"/>
          </a:p>
        </p:txBody>
      </p:sp>
    </p:spTree>
    <p:extLst>
      <p:ext uri="{BB962C8B-B14F-4D97-AF65-F5344CB8AC3E}">
        <p14:creationId xmlns:p14="http://schemas.microsoft.com/office/powerpoint/2010/main" val="215785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1067" y="6570133"/>
            <a:ext cx="914400" cy="914400"/>
          </a:xfrm>
          <a:prstGeom prst="rect">
            <a:avLst/>
          </a:prstGeom>
          <a:noFill/>
        </p:spPr>
        <p:txBody>
          <a:bodyPr wrap="none" rtlCol="0">
            <a:noAutofit/>
          </a:bodyPr>
          <a:lstStyle/>
          <a:p>
            <a:endParaRPr lang="en-US" sz="1400" dirty="0" smtClean="0"/>
          </a:p>
        </p:txBody>
      </p:sp>
      <p:sp>
        <p:nvSpPr>
          <p:cNvPr id="5" name="TextBox 4"/>
          <p:cNvSpPr txBox="1"/>
          <p:nvPr/>
        </p:nvSpPr>
        <p:spPr>
          <a:xfrm>
            <a:off x="1642533" y="6536267"/>
            <a:ext cx="914400" cy="914400"/>
          </a:xfrm>
          <a:prstGeom prst="rect">
            <a:avLst/>
          </a:prstGeom>
          <a:noFill/>
        </p:spPr>
        <p:txBody>
          <a:bodyPr wrap="none" rtlCol="0">
            <a:noAutofit/>
          </a:bodyPr>
          <a:lstStyle/>
          <a:p>
            <a:endParaRPr lang="en-US" sz="1400" dirty="0" smtClean="0"/>
          </a:p>
        </p:txBody>
      </p:sp>
      <p:sp>
        <p:nvSpPr>
          <p:cNvPr id="6" name="TextBox 5"/>
          <p:cNvSpPr txBox="1"/>
          <p:nvPr/>
        </p:nvSpPr>
        <p:spPr>
          <a:xfrm>
            <a:off x="4080933" y="6747933"/>
            <a:ext cx="914400" cy="914400"/>
          </a:xfrm>
          <a:prstGeom prst="rect">
            <a:avLst/>
          </a:prstGeom>
          <a:noFill/>
        </p:spPr>
        <p:txBody>
          <a:bodyPr wrap="none" rtlCol="0">
            <a:noAutofit/>
          </a:bodyPr>
          <a:lstStyle/>
          <a:p>
            <a:endParaRPr lang="en-US" sz="1400" dirty="0" smtClean="0"/>
          </a:p>
        </p:txBody>
      </p:sp>
      <p:sp>
        <p:nvSpPr>
          <p:cNvPr id="7" name="TextBox 6"/>
          <p:cNvSpPr txBox="1"/>
          <p:nvPr/>
        </p:nvSpPr>
        <p:spPr>
          <a:xfrm>
            <a:off x="3725333" y="6527800"/>
            <a:ext cx="914400" cy="914400"/>
          </a:xfrm>
          <a:prstGeom prst="rect">
            <a:avLst/>
          </a:prstGeom>
          <a:noFill/>
        </p:spPr>
        <p:txBody>
          <a:bodyPr wrap="none" rtlCol="0">
            <a:noAutofit/>
          </a:bodyPr>
          <a:lstStyle/>
          <a:p>
            <a:endParaRPr lang="en-US" sz="1400" dirty="0" smtClean="0"/>
          </a:p>
        </p:txBody>
      </p:sp>
    </p:spTree>
    <p:extLst>
      <p:ext uri="{BB962C8B-B14F-4D97-AF65-F5344CB8AC3E}">
        <p14:creationId xmlns:p14="http://schemas.microsoft.com/office/powerpoint/2010/main" val="2859638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Verisign</a:t>
            </a:r>
          </a:p>
          <a:p>
            <a:r>
              <a:rPr lang="en-US" dirty="0" smtClean="0"/>
              <a:t>Global Server Load Balancing</a:t>
            </a:r>
          </a:p>
          <a:p>
            <a:r>
              <a:rPr lang="en-US" dirty="0" smtClean="0"/>
              <a:t>Dynamic Traffic Management Overview &amp; Examples</a:t>
            </a:r>
          </a:p>
          <a:p>
            <a:endParaRPr lang="en-US" dirty="0"/>
          </a:p>
        </p:txBody>
      </p:sp>
      <p:sp>
        <p:nvSpPr>
          <p:cNvPr id="4" name="Slide Number Placeholder 3"/>
          <p:cNvSpPr>
            <a:spLocks noGrp="1"/>
          </p:cNvSpPr>
          <p:nvPr>
            <p:ph type="sldNum" sz="quarter" idx="12"/>
          </p:nvPr>
        </p:nvSpPr>
        <p:spPr/>
        <p:txBody>
          <a:bodyPr/>
          <a:lstStyle/>
          <a:p>
            <a:fld id="{407C8B75-4858-41E6-BEC3-A0853FA4AC5B}" type="slidenum">
              <a:rPr lang="en-US" smtClean="0"/>
              <a:pPr/>
              <a:t>2</a:t>
            </a:fld>
            <a:endParaRPr lang="en-US" dirty="0"/>
          </a:p>
        </p:txBody>
      </p:sp>
    </p:spTree>
    <p:extLst>
      <p:ext uri="{BB962C8B-B14F-4D97-AF65-F5344CB8AC3E}">
        <p14:creationId xmlns:p14="http://schemas.microsoft.com/office/powerpoint/2010/main" val="865309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3310" y="246888"/>
            <a:ext cx="8229600" cy="557784"/>
          </a:xfrm>
        </p:spPr>
        <p:txBody>
          <a:bodyPr/>
          <a:lstStyle/>
          <a:p>
            <a:r>
              <a:rPr lang="en-US" dirty="0" smtClean="0"/>
              <a:t>Powered By Verisign</a:t>
            </a:r>
            <a:endParaRPr lang="en-US" dirty="0"/>
          </a:p>
        </p:txBody>
      </p:sp>
      <p:sp>
        <p:nvSpPr>
          <p:cNvPr id="5" name="Text Placeholder 4"/>
          <p:cNvSpPr>
            <a:spLocks noGrp="1"/>
          </p:cNvSpPr>
          <p:nvPr>
            <p:ph type="body" sz="quarter" idx="13"/>
          </p:nvPr>
        </p:nvSpPr>
        <p:spPr>
          <a:xfrm>
            <a:off x="365760" y="1092200"/>
            <a:ext cx="8663940" cy="3625608"/>
          </a:xfrm>
        </p:spPr>
        <p:txBody>
          <a:bodyPr wrap="square">
            <a:spAutoFit/>
          </a:bodyPr>
          <a:lstStyle/>
          <a:p>
            <a:pPr marL="0" lvl="0" indent="0" eaLnBrk="0" fontAlgn="base" hangingPunct="0">
              <a:spcBef>
                <a:spcPct val="20000"/>
              </a:spcBef>
              <a:spcAft>
                <a:spcPct val="0"/>
              </a:spcAft>
              <a:buClrTx/>
              <a:buSzTx/>
              <a:buNone/>
              <a:defRPr/>
            </a:pPr>
            <a:r>
              <a:rPr lang="en-US" sz="2800" b="1" kern="0" dirty="0" smtClean="0">
                <a:cs typeface="Helvetica"/>
              </a:rPr>
              <a:t>P</a:t>
            </a:r>
            <a:r>
              <a:rPr lang="en-US" sz="1500" kern="0" dirty="0" smtClean="0">
                <a:cs typeface="Helvetica"/>
              </a:rPr>
              <a:t>rotect </a:t>
            </a:r>
            <a:r>
              <a:rPr lang="en-US" sz="1500" kern="0" dirty="0">
                <a:cs typeface="Helvetica"/>
              </a:rPr>
              <a:t>and provide 100% uninterrupted DNS availability </a:t>
            </a:r>
            <a:r>
              <a:rPr lang="en-US" sz="1500" kern="0" dirty="0" smtClean="0">
                <a:cs typeface="Helvetica"/>
              </a:rPr>
              <a:t>for .com </a:t>
            </a:r>
            <a:r>
              <a:rPr lang="en-US" sz="1500" kern="0" dirty="0">
                <a:cs typeface="Helvetica"/>
              </a:rPr>
              <a:t>and </a:t>
            </a:r>
            <a:r>
              <a:rPr lang="en-US" sz="1500" kern="0" dirty="0" err="1" smtClean="0">
                <a:cs typeface="Helvetica"/>
              </a:rPr>
              <a:t>.net</a:t>
            </a:r>
            <a:r>
              <a:rPr lang="en-US" sz="1500" kern="0" dirty="0" smtClean="0">
                <a:cs typeface="Helvetica"/>
              </a:rPr>
              <a:t> for </a:t>
            </a:r>
            <a:r>
              <a:rPr lang="en-US" sz="1500" kern="0" dirty="0">
                <a:cs typeface="Helvetica"/>
              </a:rPr>
              <a:t>more than </a:t>
            </a:r>
            <a:r>
              <a:rPr lang="en-US" sz="1500" kern="0" dirty="0" smtClean="0">
                <a:solidFill>
                  <a:srgbClr val="FFFFFF"/>
                </a:solidFill>
                <a:cs typeface="Helvetica"/>
              </a:rPr>
              <a:t>18</a:t>
            </a:r>
            <a:r>
              <a:rPr lang="en-US" sz="1500" kern="0" dirty="0" smtClean="0">
                <a:cs typeface="Helvetica"/>
              </a:rPr>
              <a:t> </a:t>
            </a:r>
            <a:r>
              <a:rPr lang="en-US" sz="1500" kern="0" dirty="0">
                <a:cs typeface="Helvetica"/>
              </a:rPr>
              <a:t>years</a:t>
            </a:r>
          </a:p>
          <a:p>
            <a:pPr marL="0" lvl="0" indent="0" eaLnBrk="0" fontAlgn="base" hangingPunct="0">
              <a:spcBef>
                <a:spcPct val="20000"/>
              </a:spcBef>
              <a:spcAft>
                <a:spcPct val="0"/>
              </a:spcAft>
              <a:buClrTx/>
              <a:buSzTx/>
              <a:buNone/>
              <a:defRPr/>
            </a:pPr>
            <a:r>
              <a:rPr lang="en-US" sz="2800" b="1" kern="0" dirty="0" smtClean="0">
                <a:cs typeface="Helvetica"/>
              </a:rPr>
              <a:t>O</a:t>
            </a:r>
            <a:r>
              <a:rPr lang="en-US" sz="1500" kern="0" dirty="0" smtClean="0">
                <a:cs typeface="Helvetica"/>
              </a:rPr>
              <a:t>perate </a:t>
            </a:r>
            <a:r>
              <a:rPr lang="en-US" sz="1500" kern="0" dirty="0">
                <a:cs typeface="Helvetica"/>
              </a:rPr>
              <a:t>two of the Internet’s 13 root </a:t>
            </a:r>
            <a:r>
              <a:rPr lang="en-US" sz="1500" kern="0" dirty="0" smtClean="0">
                <a:cs typeface="Helvetica"/>
              </a:rPr>
              <a:t>servers</a:t>
            </a:r>
          </a:p>
          <a:p>
            <a:pPr marL="0" lvl="0" indent="0" eaLnBrk="0" fontAlgn="base" hangingPunct="0">
              <a:spcBef>
                <a:spcPct val="20000"/>
              </a:spcBef>
              <a:spcAft>
                <a:spcPct val="0"/>
              </a:spcAft>
              <a:buClrTx/>
              <a:buSzTx/>
              <a:buNone/>
              <a:defRPr/>
            </a:pPr>
            <a:r>
              <a:rPr lang="en-US" sz="2800" b="1" kern="0" dirty="0" smtClean="0">
                <a:cs typeface="Helvetica"/>
              </a:rPr>
              <a:t>W</a:t>
            </a:r>
            <a:r>
              <a:rPr lang="en-US" sz="1500" kern="0" dirty="0" smtClean="0">
                <a:cs typeface="Helvetica"/>
              </a:rPr>
              <a:t>orldwide </a:t>
            </a:r>
            <a:r>
              <a:rPr lang="en-US" sz="1500" kern="0" dirty="0">
                <a:cs typeface="Helvetica"/>
              </a:rPr>
              <a:t>constellation of </a:t>
            </a:r>
            <a:r>
              <a:rPr lang="en-US" sz="1500" kern="0" dirty="0" smtClean="0">
                <a:cs typeface="Helvetica"/>
              </a:rPr>
              <a:t>76 </a:t>
            </a:r>
            <a:r>
              <a:rPr lang="en-US" sz="1500" kern="0" dirty="0">
                <a:cs typeface="Helvetica"/>
              </a:rPr>
              <a:t>Internet Resolution Sites</a:t>
            </a:r>
          </a:p>
          <a:p>
            <a:pPr marL="0" lvl="0" indent="0" eaLnBrk="0" fontAlgn="base" hangingPunct="0">
              <a:spcBef>
                <a:spcPct val="20000"/>
              </a:spcBef>
              <a:spcAft>
                <a:spcPct val="0"/>
              </a:spcAft>
              <a:buClrTx/>
              <a:buSzTx/>
              <a:buNone/>
              <a:defRPr/>
            </a:pPr>
            <a:r>
              <a:rPr lang="en-US" sz="2800" b="1" kern="0" dirty="0" smtClean="0">
                <a:cs typeface="Helvetica"/>
              </a:rPr>
              <a:t>E</a:t>
            </a:r>
            <a:r>
              <a:rPr lang="en-US" sz="1500" kern="0" dirty="0" smtClean="0">
                <a:cs typeface="Helvetica"/>
              </a:rPr>
              <a:t>nable more than $800 billion </a:t>
            </a:r>
            <a:r>
              <a:rPr lang="en-US" sz="1500" kern="0" dirty="0">
                <a:cs typeface="Helvetica"/>
              </a:rPr>
              <a:t>of global B2C </a:t>
            </a:r>
            <a:r>
              <a:rPr lang="en-US" sz="1500" kern="0" smtClean="0">
                <a:cs typeface="Helvetica"/>
              </a:rPr>
              <a:t>e-commerce annually</a:t>
            </a:r>
            <a:endParaRPr lang="en-US" sz="1500" kern="0" dirty="0">
              <a:cs typeface="Helvetica"/>
            </a:endParaRPr>
          </a:p>
          <a:p>
            <a:pPr marL="0" lvl="0" indent="0" eaLnBrk="0" fontAlgn="base" hangingPunct="0">
              <a:spcBef>
                <a:spcPct val="20000"/>
              </a:spcBef>
              <a:spcAft>
                <a:spcPct val="0"/>
              </a:spcAft>
              <a:buClrTx/>
              <a:buSzTx/>
              <a:buNone/>
              <a:defRPr/>
            </a:pPr>
            <a:r>
              <a:rPr lang="en-US" sz="2800" b="1" kern="0" dirty="0" smtClean="0">
                <a:cs typeface="Helvetica"/>
              </a:rPr>
              <a:t>R</a:t>
            </a:r>
            <a:r>
              <a:rPr lang="en-US" sz="1500" kern="0" dirty="0" smtClean="0">
                <a:cs typeface="Helvetica"/>
              </a:rPr>
              <a:t>eliable</a:t>
            </a:r>
            <a:r>
              <a:rPr lang="en-US" sz="1500" kern="0" dirty="0">
                <a:cs typeface="Helvetica"/>
              </a:rPr>
              <a:t>, secure &amp;</a:t>
            </a:r>
            <a:r>
              <a:rPr lang="en-US" sz="1500" kern="0" dirty="0" smtClean="0">
                <a:cs typeface="Helvetica"/>
              </a:rPr>
              <a:t> </a:t>
            </a:r>
            <a:r>
              <a:rPr lang="en-US" sz="1500" kern="0" dirty="0">
                <a:cs typeface="Helvetica"/>
              </a:rPr>
              <a:t>available critical Internet infrastructure </a:t>
            </a:r>
            <a:r>
              <a:rPr lang="en-US" sz="1500" kern="0" dirty="0" smtClean="0">
                <a:cs typeface="Helvetica"/>
              </a:rPr>
              <a:t>processing 111 </a:t>
            </a:r>
            <a:r>
              <a:rPr lang="en-US" sz="1500" kern="0" dirty="0">
                <a:cs typeface="Helvetica"/>
              </a:rPr>
              <a:t>billion DNS </a:t>
            </a:r>
            <a:r>
              <a:rPr lang="en-US" sz="1500" kern="0" dirty="0" smtClean="0">
                <a:cs typeface="Helvetica"/>
              </a:rPr>
              <a:t>queries </a:t>
            </a:r>
            <a:r>
              <a:rPr lang="en-US" sz="1500" kern="0" dirty="0">
                <a:cs typeface="Helvetica"/>
              </a:rPr>
              <a:t>daily</a:t>
            </a:r>
          </a:p>
          <a:p>
            <a:pPr marL="0" lvl="0" indent="0" eaLnBrk="0" fontAlgn="base" hangingPunct="0">
              <a:spcBef>
                <a:spcPct val="20000"/>
              </a:spcBef>
              <a:spcAft>
                <a:spcPct val="0"/>
              </a:spcAft>
              <a:buClrTx/>
              <a:buSzTx/>
              <a:buNone/>
              <a:defRPr/>
            </a:pPr>
            <a:r>
              <a:rPr lang="en-US" sz="2800" b="1" kern="0" dirty="0" smtClean="0">
                <a:cs typeface="Helvetica"/>
              </a:rPr>
              <a:t>E</a:t>
            </a:r>
            <a:r>
              <a:rPr lang="en-US" sz="1500" kern="0" dirty="0" smtClean="0">
                <a:cs typeface="Helvetica"/>
              </a:rPr>
              <a:t>ntrusted </a:t>
            </a:r>
            <a:r>
              <a:rPr lang="en-US" sz="1500" kern="0" dirty="0">
                <a:cs typeface="Helvetica"/>
              </a:rPr>
              <a:t>with the domains that define </a:t>
            </a:r>
            <a:r>
              <a:rPr lang="en-US" sz="1500" kern="0" dirty="0" smtClean="0">
                <a:cs typeface="Helvetica"/>
              </a:rPr>
              <a:t>the Internet – </a:t>
            </a:r>
            <a:r>
              <a:rPr lang="en-US" sz="1500" kern="0" dirty="0">
                <a:cs typeface="Helvetica"/>
              </a:rPr>
              <a:t>more than </a:t>
            </a:r>
            <a:r>
              <a:rPr lang="en-US" sz="1500" kern="0" dirty="0" smtClean="0">
                <a:cs typeface="Helvetica"/>
              </a:rPr>
              <a:t>130 </a:t>
            </a:r>
            <a:r>
              <a:rPr lang="en-US" sz="1500" kern="0" dirty="0">
                <a:cs typeface="Helvetica"/>
              </a:rPr>
              <a:t>million domain names</a:t>
            </a:r>
          </a:p>
          <a:p>
            <a:pPr marL="0" lvl="0" indent="0" eaLnBrk="0" fontAlgn="base" hangingPunct="0">
              <a:spcBef>
                <a:spcPct val="20000"/>
              </a:spcBef>
              <a:spcAft>
                <a:spcPct val="0"/>
              </a:spcAft>
              <a:buClrTx/>
              <a:buSzTx/>
              <a:buNone/>
              <a:defRPr/>
            </a:pPr>
            <a:r>
              <a:rPr lang="en-US" sz="2800" b="1" kern="0" dirty="0" smtClean="0">
                <a:cs typeface="Helvetica"/>
              </a:rPr>
              <a:t>D</a:t>
            </a:r>
            <a:r>
              <a:rPr lang="en-US" sz="1500" kern="0" dirty="0" smtClean="0">
                <a:cs typeface="Helvetica"/>
              </a:rPr>
              <a:t>evelop </a:t>
            </a:r>
            <a:r>
              <a:rPr lang="en-US" sz="1500" kern="0" dirty="0">
                <a:cs typeface="Helvetica"/>
              </a:rPr>
              <a:t>innovative technologies </a:t>
            </a:r>
            <a:r>
              <a:rPr lang="en-US" sz="1500" kern="0" dirty="0" smtClean="0">
                <a:solidFill>
                  <a:srgbClr val="FFFFFF"/>
                </a:solidFill>
                <a:cs typeface="Helvetica"/>
              </a:rPr>
              <a:t>reflected in </a:t>
            </a:r>
            <a:r>
              <a:rPr lang="en-US" sz="1500" kern="0" dirty="0">
                <a:cs typeface="Helvetica"/>
              </a:rPr>
              <a:t>hundreds </a:t>
            </a:r>
            <a:r>
              <a:rPr lang="en-US" sz="1500" kern="0" dirty="0" smtClean="0">
                <a:cs typeface="Helvetica"/>
              </a:rPr>
              <a:t>of industry-leading </a:t>
            </a:r>
            <a:r>
              <a:rPr lang="en-US" sz="1500" kern="0" dirty="0">
                <a:cs typeface="Helvetica"/>
              </a:rPr>
              <a:t>patents</a:t>
            </a:r>
            <a:endParaRPr lang="en-US" sz="1500" dirty="0"/>
          </a:p>
        </p:txBody>
      </p:sp>
      <p:sp>
        <p:nvSpPr>
          <p:cNvPr id="3" name="Slide Number Placeholder 2"/>
          <p:cNvSpPr>
            <a:spLocks noGrp="1"/>
          </p:cNvSpPr>
          <p:nvPr>
            <p:ph type="sldNum" sz="quarter" idx="15"/>
          </p:nvPr>
        </p:nvSpPr>
        <p:spPr/>
        <p:txBody>
          <a:bodyPr/>
          <a:lstStyle/>
          <a:p>
            <a:fld id="{407C8B75-4858-41E6-BEC3-A0853FA4AC5B}" type="slidenum">
              <a:rPr lang="en-US" smtClean="0"/>
              <a:pPr/>
              <a:t>3</a:t>
            </a:fld>
            <a:endParaRPr lang="en-US" dirty="0"/>
          </a:p>
        </p:txBody>
      </p:sp>
    </p:spTree>
    <p:extLst>
      <p:ext uri="{BB962C8B-B14F-4D97-AF65-F5344CB8AC3E}">
        <p14:creationId xmlns:p14="http://schemas.microsoft.com/office/powerpoint/2010/main" val="3951084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dirty="0" smtClean="0"/>
              <a:t>The Benefits of Global Traffic Management</a:t>
            </a:r>
            <a:endParaRPr lang="en-US" dirty="0"/>
          </a:p>
        </p:txBody>
      </p:sp>
      <p:graphicFrame>
        <p:nvGraphicFramePr>
          <p:cNvPr id="6" name="Diagram 5"/>
          <p:cNvGraphicFramePr/>
          <p:nvPr>
            <p:extLst>
              <p:ext uri="{D42A27DB-BD31-4B8C-83A1-F6EECF244321}">
                <p14:modId xmlns:p14="http://schemas.microsoft.com/office/powerpoint/2010/main" val="1668555575"/>
              </p:ext>
            </p:extLst>
          </p:nvPr>
        </p:nvGraphicFramePr>
        <p:xfrm>
          <a:off x="599440" y="2049885"/>
          <a:ext cx="8056880" cy="432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2861702"/>
              </p:ext>
            </p:extLst>
          </p:nvPr>
        </p:nvGraphicFramePr>
        <p:xfrm>
          <a:off x="599440" y="986185"/>
          <a:ext cx="8056880" cy="1021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1294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EE2E3A2E-9F74-40E3-A31D-3B9E3937D34B}"/>
                                            </p:graphicEl>
                                          </p:spTgt>
                                        </p:tgtEl>
                                        <p:attrNameLst>
                                          <p:attrName>style.visibility</p:attrName>
                                        </p:attrNameLst>
                                      </p:cBhvr>
                                      <p:to>
                                        <p:strVal val="visible"/>
                                      </p:to>
                                    </p:set>
                                    <p:animEffect transition="in" filter="fade">
                                      <p:cBhvr>
                                        <p:cTn id="7" dur="500"/>
                                        <p:tgtEl>
                                          <p:spTgt spid="6">
                                            <p:graphicEl>
                                              <a:dgm id="{EE2E3A2E-9F74-40E3-A31D-3B9E3937D34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A7242A68-8CC4-4775-ADE2-6063A2CA4AEE}"/>
                                            </p:graphicEl>
                                          </p:spTgt>
                                        </p:tgtEl>
                                        <p:attrNameLst>
                                          <p:attrName>style.visibility</p:attrName>
                                        </p:attrNameLst>
                                      </p:cBhvr>
                                      <p:to>
                                        <p:strVal val="visible"/>
                                      </p:to>
                                    </p:set>
                                    <p:animEffect transition="in" filter="fade">
                                      <p:cBhvr>
                                        <p:cTn id="10" dur="500"/>
                                        <p:tgtEl>
                                          <p:spTgt spid="6">
                                            <p:graphicEl>
                                              <a:dgm id="{A7242A68-8CC4-4775-ADE2-6063A2CA4AE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568F48E8-19DE-43CA-B366-1CDD3BA9516F}"/>
                                            </p:graphicEl>
                                          </p:spTgt>
                                        </p:tgtEl>
                                        <p:attrNameLst>
                                          <p:attrName>style.visibility</p:attrName>
                                        </p:attrNameLst>
                                      </p:cBhvr>
                                      <p:to>
                                        <p:strVal val="visible"/>
                                      </p:to>
                                    </p:set>
                                    <p:animEffect transition="in" filter="fade">
                                      <p:cBhvr>
                                        <p:cTn id="13" dur="500"/>
                                        <p:tgtEl>
                                          <p:spTgt spid="6">
                                            <p:graphicEl>
                                              <a:dgm id="{568F48E8-19DE-43CA-B366-1CDD3BA9516F}"/>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F6EB70B3-FA6B-4748-8054-00DE3DC7CA04}"/>
                                            </p:graphicEl>
                                          </p:spTgt>
                                        </p:tgtEl>
                                        <p:attrNameLst>
                                          <p:attrName>style.visibility</p:attrName>
                                        </p:attrNameLst>
                                      </p:cBhvr>
                                      <p:to>
                                        <p:strVal val="visible"/>
                                      </p:to>
                                    </p:set>
                                    <p:animEffect transition="in" filter="fade">
                                      <p:cBhvr>
                                        <p:cTn id="16" dur="500"/>
                                        <p:tgtEl>
                                          <p:spTgt spid="6">
                                            <p:graphicEl>
                                              <a:dgm id="{F6EB70B3-FA6B-4748-8054-00DE3DC7CA0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73814D90-B288-4CAC-9D6B-D8065EA23777}"/>
                                            </p:graphicEl>
                                          </p:spTgt>
                                        </p:tgtEl>
                                        <p:attrNameLst>
                                          <p:attrName>style.visibility</p:attrName>
                                        </p:attrNameLst>
                                      </p:cBhvr>
                                      <p:to>
                                        <p:strVal val="visible"/>
                                      </p:to>
                                    </p:set>
                                    <p:animEffect transition="in" filter="fade">
                                      <p:cBhvr>
                                        <p:cTn id="19" dur="500"/>
                                        <p:tgtEl>
                                          <p:spTgt spid="6">
                                            <p:graphicEl>
                                              <a:dgm id="{73814D90-B288-4CAC-9D6B-D8065EA23777}"/>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8FEDD229-E501-4CE3-B57A-6FB68F25E28D}"/>
                                            </p:graphicEl>
                                          </p:spTgt>
                                        </p:tgtEl>
                                        <p:attrNameLst>
                                          <p:attrName>style.visibility</p:attrName>
                                        </p:attrNameLst>
                                      </p:cBhvr>
                                      <p:to>
                                        <p:strVal val="visible"/>
                                      </p:to>
                                    </p:set>
                                    <p:animEffect transition="in" filter="fade">
                                      <p:cBhvr>
                                        <p:cTn id="22" dur="500"/>
                                        <p:tgtEl>
                                          <p:spTgt spid="6">
                                            <p:graphicEl>
                                              <a:dgm id="{8FEDD229-E501-4CE3-B57A-6FB68F25E28D}"/>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8BE8C89F-9EC7-465E-A127-F628ABDE561F}"/>
                                            </p:graphicEl>
                                          </p:spTgt>
                                        </p:tgtEl>
                                        <p:attrNameLst>
                                          <p:attrName>style.visibility</p:attrName>
                                        </p:attrNameLst>
                                      </p:cBhvr>
                                      <p:to>
                                        <p:strVal val="visible"/>
                                      </p:to>
                                    </p:set>
                                    <p:animEffect transition="in" filter="fade">
                                      <p:cBhvr>
                                        <p:cTn id="25" dur="500"/>
                                        <p:tgtEl>
                                          <p:spTgt spid="6">
                                            <p:graphicEl>
                                              <a:dgm id="{8BE8C89F-9EC7-465E-A127-F628ABDE561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15239FA7-4923-435C-A036-F183CA2D223D}"/>
                                            </p:graphicEl>
                                          </p:spTgt>
                                        </p:tgtEl>
                                        <p:attrNameLst>
                                          <p:attrName>style.visibility</p:attrName>
                                        </p:attrNameLst>
                                      </p:cBhvr>
                                      <p:to>
                                        <p:strVal val="visible"/>
                                      </p:to>
                                    </p:set>
                                    <p:animEffect transition="in" filter="fade">
                                      <p:cBhvr>
                                        <p:cTn id="28" dur="500"/>
                                        <p:tgtEl>
                                          <p:spTgt spid="6">
                                            <p:graphicEl>
                                              <a:dgm id="{15239FA7-4923-435C-A036-F183CA2D223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7756E10F-9712-4927-B905-E2A7CDE13C31}"/>
                                            </p:graphicEl>
                                          </p:spTgt>
                                        </p:tgtEl>
                                        <p:attrNameLst>
                                          <p:attrName>style.visibility</p:attrName>
                                        </p:attrNameLst>
                                      </p:cBhvr>
                                      <p:to>
                                        <p:strVal val="visible"/>
                                      </p:to>
                                    </p:set>
                                    <p:animEffect transition="in" filter="fade">
                                      <p:cBhvr>
                                        <p:cTn id="31" dur="500"/>
                                        <p:tgtEl>
                                          <p:spTgt spid="6">
                                            <p:graphicEl>
                                              <a:dgm id="{7756E10F-9712-4927-B905-E2A7CDE13C3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77052C11-AF68-450D-B310-B10E7A660809}"/>
                                            </p:graphicEl>
                                          </p:spTgt>
                                        </p:tgtEl>
                                        <p:attrNameLst>
                                          <p:attrName>style.visibility</p:attrName>
                                        </p:attrNameLst>
                                      </p:cBhvr>
                                      <p:to>
                                        <p:strVal val="visible"/>
                                      </p:to>
                                    </p:set>
                                    <p:animEffect transition="in" filter="fade">
                                      <p:cBhvr>
                                        <p:cTn id="34" dur="500"/>
                                        <p:tgtEl>
                                          <p:spTgt spid="6">
                                            <p:graphicEl>
                                              <a:dgm id="{77052C11-AF68-450D-B310-B10E7A6608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Benefits of Traffic Management in the Cloud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98094056"/>
              </p:ext>
            </p:extLst>
          </p:nvPr>
        </p:nvGraphicFramePr>
        <p:xfrm>
          <a:off x="1038225" y="874944"/>
          <a:ext cx="79533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8788400" y="6537325"/>
            <a:ext cx="355600" cy="152400"/>
          </a:xfrm>
          <a:prstGeom prst="rect">
            <a:avLst/>
          </a:prstGeom>
        </p:spPr>
        <p:txBody>
          <a:bodyPr/>
          <a:lstStyle/>
          <a:p>
            <a:fld id="{407C8B75-4858-41E6-BEC3-A0853FA4AC5B}" type="slidenum">
              <a:rPr lang="en-US" smtClean="0"/>
              <a:pPr/>
              <a:t>5</a:t>
            </a:fld>
            <a:endParaRPr lang="en-US" dirty="0"/>
          </a:p>
        </p:txBody>
      </p:sp>
    </p:spTree>
    <p:extLst>
      <p:ext uri="{BB962C8B-B14F-4D97-AF65-F5344CB8AC3E}">
        <p14:creationId xmlns:p14="http://schemas.microsoft.com/office/powerpoint/2010/main" val="17263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H="1">
            <a:off x="6400800" y="1524000"/>
            <a:ext cx="685800" cy="0"/>
          </a:xfrm>
          <a:prstGeom prst="straightConnector1">
            <a:avLst/>
          </a:prstGeom>
          <a:ln w="66675">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400800" y="1066800"/>
            <a:ext cx="685800" cy="0"/>
          </a:xfrm>
          <a:prstGeom prst="straightConnector1">
            <a:avLst/>
          </a:prstGeom>
          <a:ln w="66675">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400800" y="609600"/>
            <a:ext cx="685800" cy="0"/>
          </a:xfrm>
          <a:prstGeom prst="straightConnector1">
            <a:avLst/>
          </a:prstGeom>
          <a:ln w="66675">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406903" y="1950515"/>
            <a:ext cx="685800" cy="0"/>
          </a:xfrm>
          <a:prstGeom prst="straightConnector1">
            <a:avLst/>
          </a:prstGeom>
          <a:ln w="66675">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00200" y="1219200"/>
            <a:ext cx="1365500" cy="0"/>
          </a:xfrm>
          <a:prstGeom prst="straightConnector1">
            <a:avLst/>
          </a:prstGeom>
          <a:ln w="66675">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600200" y="1524000"/>
            <a:ext cx="1371600" cy="0"/>
          </a:xfrm>
          <a:prstGeom prst="straightConnector1">
            <a:avLst/>
          </a:prstGeom>
          <a:ln w="66675">
            <a:solidFill>
              <a:schemeClr val="accent6">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828800" y="838200"/>
            <a:ext cx="915635" cy="1087556"/>
            <a:chOff x="1447056" y="2971800"/>
            <a:chExt cx="915635" cy="1087556"/>
          </a:xfrm>
        </p:grpSpPr>
        <p:sp>
          <p:nvSpPr>
            <p:cNvPr id="7" name="Rounded Rectangle 6"/>
            <p:cNvSpPr/>
            <p:nvPr/>
          </p:nvSpPr>
          <p:spPr>
            <a:xfrm>
              <a:off x="1523130" y="2971800"/>
              <a:ext cx="750465" cy="10522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447056" y="2971800"/>
              <a:ext cx="915635" cy="1087556"/>
              <a:chOff x="3298443" y="539044"/>
              <a:chExt cx="1571393" cy="1593902"/>
            </a:xfrm>
          </p:grpSpPr>
          <p:sp>
            <p:nvSpPr>
              <p:cNvPr id="20" name="Rounded Rectangle 19"/>
              <p:cNvSpPr/>
              <p:nvPr/>
            </p:nvSpPr>
            <p:spPr>
              <a:xfrm>
                <a:off x="3429000" y="539044"/>
                <a:ext cx="1287932" cy="1542168"/>
              </a:xfrm>
              <a:prstGeom prst="roundRect">
                <a:avLst/>
              </a:prstGeom>
              <a:gradFill flip="none" rotWithShape="1">
                <a:gsLst>
                  <a:gs pos="0">
                    <a:schemeClr val="bg1">
                      <a:lumMod val="65000"/>
                      <a:alpha val="55000"/>
                    </a:schemeClr>
                  </a:gs>
                  <a:gs pos="23000">
                    <a:schemeClr val="bg1">
                      <a:alpha val="0"/>
                    </a:schemeClr>
                  </a:gs>
                  <a:gs pos="82000">
                    <a:srgbClr val="F0EBD5">
                      <a:alpha val="0"/>
                    </a:srgbClr>
                  </a:gs>
                  <a:gs pos="100000">
                    <a:schemeClr val="bg1">
                      <a:lumMod val="75000"/>
                    </a:schemeClr>
                  </a:gs>
                </a:gsLst>
                <a:lin ang="5400000" scaled="0"/>
                <a:tileRect/>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a:p>
            </p:txBody>
          </p:sp>
          <p:sp>
            <p:nvSpPr>
              <p:cNvPr id="21" name="TextBox 20"/>
              <p:cNvSpPr txBox="1"/>
              <p:nvPr/>
            </p:nvSpPr>
            <p:spPr>
              <a:xfrm>
                <a:off x="3298443" y="1524000"/>
                <a:ext cx="1571393" cy="608946"/>
              </a:xfrm>
              <a:prstGeom prst="rect">
                <a:avLst/>
              </a:prstGeom>
              <a:noFill/>
            </p:spPr>
            <p:txBody>
              <a:bodyPr wrap="none" rtlCol="0">
                <a:spAutoFit/>
              </a:bodyPr>
              <a:lstStyle/>
              <a:p>
                <a:pPr algn="ctr"/>
                <a:r>
                  <a:rPr lang="en-US" sz="1000" dirty="0" smtClean="0">
                    <a:solidFill>
                      <a:schemeClr val="tx1">
                        <a:lumMod val="65000"/>
                        <a:lumOff val="35000"/>
                      </a:schemeClr>
                    </a:solidFill>
                    <a:latin typeface="Arial Black" pitchFamily="34" charset="0"/>
                  </a:rPr>
                  <a:t>Recursive</a:t>
                </a:r>
              </a:p>
              <a:p>
                <a:pPr algn="ctr"/>
                <a:r>
                  <a:rPr lang="en-US" sz="1000" dirty="0" smtClean="0">
                    <a:solidFill>
                      <a:schemeClr val="tx1">
                        <a:lumMod val="65000"/>
                        <a:lumOff val="35000"/>
                      </a:schemeClr>
                    </a:solidFill>
                    <a:latin typeface="Arial Black" pitchFamily="34" charset="0"/>
                  </a:rPr>
                  <a:t>Server</a:t>
                </a:r>
                <a:endParaRPr lang="en-US" sz="1000" dirty="0">
                  <a:solidFill>
                    <a:schemeClr val="tx1">
                      <a:lumMod val="65000"/>
                      <a:lumOff val="35000"/>
                    </a:schemeClr>
                  </a:solidFill>
                  <a:latin typeface="Arial Black" pitchFamily="34" charset="0"/>
                </a:endParaRPr>
              </a:p>
            </p:txBody>
          </p:sp>
          <p:pic>
            <p:nvPicPr>
              <p:cNvPr id="2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291" t="58075" r="35316" b="20563"/>
              <a:stretch/>
            </p:blipFill>
            <p:spPr bwMode="auto">
              <a:xfrm>
                <a:off x="3733800" y="760412"/>
                <a:ext cx="674018"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031" name="Picture 7" descr="C:\Users\mhorty\AppData\Local\Temp\Rar$DR02.088\Platfor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152400"/>
            <a:ext cx="3435103" cy="23622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3rd party monitoring" descr="C:\Users\mhorty\AppData\Local\Temp\Rar$DR69.088\RightsideGraphic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7817"/>
          <a:stretch/>
        </p:blipFill>
        <p:spPr bwMode="auto">
          <a:xfrm>
            <a:off x="7038118" y="1727919"/>
            <a:ext cx="2029682" cy="405681"/>
          </a:xfrm>
          <a:prstGeom prst="rect">
            <a:avLst/>
          </a:prstGeom>
          <a:noFill/>
          <a:extLst>
            <a:ext uri="{909E8E84-426E-40DD-AFC4-6F175D3DCCD1}">
              <a14:hiddenFill xmlns:a14="http://schemas.microsoft.com/office/drawing/2010/main">
                <a:solidFill>
                  <a:srgbClr val="FFFFFF"/>
                </a:solidFill>
              </a14:hiddenFill>
            </a:ext>
          </a:extLst>
        </p:spPr>
      </p:pic>
      <p:pic>
        <p:nvPicPr>
          <p:cNvPr id="16" name="Enterprise" descr="C:\Users\mhorty\AppData\Local\Temp\Rar$DR69.088\RightsideGraphic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6890"/>
          <a:stretch/>
        </p:blipFill>
        <p:spPr bwMode="auto">
          <a:xfrm>
            <a:off x="7038118" y="433238"/>
            <a:ext cx="2029682" cy="422642"/>
          </a:xfrm>
          <a:prstGeom prst="rect">
            <a:avLst/>
          </a:prstGeom>
          <a:noFill/>
          <a:extLst>
            <a:ext uri="{909E8E84-426E-40DD-AFC4-6F175D3DCCD1}">
              <a14:hiddenFill xmlns:a14="http://schemas.microsoft.com/office/drawing/2010/main">
                <a:solidFill>
                  <a:srgbClr val="FFFFFF"/>
                </a:solidFill>
              </a14:hiddenFill>
            </a:ext>
          </a:extLst>
        </p:spPr>
      </p:pic>
      <p:pic>
        <p:nvPicPr>
          <p:cNvPr id="17" name="User location" descr="C:\Users\mhorty\AppData\Local\Temp\Rar$DR69.088\RightsideGraphic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580" b="51581"/>
          <a:stretch/>
        </p:blipFill>
        <p:spPr bwMode="auto">
          <a:xfrm>
            <a:off x="7038118" y="853749"/>
            <a:ext cx="2029682" cy="417689"/>
          </a:xfrm>
          <a:prstGeom prst="rect">
            <a:avLst/>
          </a:prstGeom>
          <a:noFill/>
          <a:extLst>
            <a:ext uri="{909E8E84-426E-40DD-AFC4-6F175D3DCCD1}">
              <a14:hiddenFill xmlns:a14="http://schemas.microsoft.com/office/drawing/2010/main">
                <a:solidFill>
                  <a:srgbClr val="FFFFFF"/>
                </a:solidFill>
              </a14:hiddenFill>
            </a:ext>
          </a:extLst>
        </p:spPr>
      </p:pic>
      <p:pic>
        <p:nvPicPr>
          <p:cNvPr id="18" name="CDN Pricing" descr="C:\Users\mhorty\AppData\Local\Temp\Rar$DR69.088\RightsideGraphics.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b="25000"/>
          <a:stretch/>
        </p:blipFill>
        <p:spPr bwMode="auto">
          <a:xfrm>
            <a:off x="7038118" y="1270719"/>
            <a:ext cx="2029682"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685800"/>
            <a:ext cx="1606300" cy="1088655"/>
            <a:chOff x="832100" y="2645145"/>
            <a:chExt cx="1606300" cy="1088655"/>
          </a:xfrm>
        </p:grpSpPr>
        <p:sp>
          <p:nvSpPr>
            <p:cNvPr id="2" name="Rectangle 1"/>
            <p:cNvSpPr/>
            <p:nvPr/>
          </p:nvSpPr>
          <p:spPr>
            <a:xfrm>
              <a:off x="832100" y="2819400"/>
              <a:ext cx="1606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descr="C:\Users\mhorty\AppData\Local\Temp\Rar$DR89.088\EndUs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100" y="2645145"/>
              <a:ext cx="1606300" cy="1088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95400" y="1774455"/>
            <a:ext cx="2394198" cy="1349745"/>
            <a:chOff x="1295400" y="1774455"/>
            <a:chExt cx="2394198" cy="1349745"/>
          </a:xfrm>
        </p:grpSpPr>
        <p:cxnSp>
          <p:nvCxnSpPr>
            <p:cNvPr id="54" name="Straight Connector 53"/>
            <p:cNvCxnSpPr/>
            <p:nvPr/>
          </p:nvCxnSpPr>
          <p:spPr>
            <a:xfrm>
              <a:off x="1295400" y="1774455"/>
              <a:ext cx="0" cy="1044945"/>
            </a:xfrm>
            <a:prstGeom prst="line">
              <a:avLst/>
            </a:prstGeom>
            <a:ln w="69850">
              <a:solidFill>
                <a:schemeClr val="accent6">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689598" y="2819400"/>
              <a:ext cx="0" cy="304800"/>
            </a:xfrm>
            <a:prstGeom prst="straightConnector1">
              <a:avLst/>
            </a:prstGeom>
            <a:ln w="698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63650" y="1774455"/>
            <a:ext cx="5559548" cy="1349745"/>
            <a:chOff x="263650" y="1774455"/>
            <a:chExt cx="5559548" cy="1349745"/>
          </a:xfrm>
        </p:grpSpPr>
        <p:cxnSp>
          <p:nvCxnSpPr>
            <p:cNvPr id="53" name="Straight Connector 52"/>
            <p:cNvCxnSpPr/>
            <p:nvPr/>
          </p:nvCxnSpPr>
          <p:spPr>
            <a:xfrm>
              <a:off x="304800" y="1774455"/>
              <a:ext cx="0" cy="1044945"/>
            </a:xfrm>
            <a:prstGeom prst="line">
              <a:avLst/>
            </a:prstGeom>
            <a:ln w="69850">
              <a:solidFill>
                <a:schemeClr val="accent6">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791200" y="2819400"/>
              <a:ext cx="10793" cy="304800"/>
            </a:xfrm>
            <a:prstGeom prst="straightConnector1">
              <a:avLst/>
            </a:prstGeom>
            <a:ln w="698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3650" y="2819400"/>
              <a:ext cx="5559548" cy="0"/>
            </a:xfrm>
            <a:prstGeom prst="line">
              <a:avLst/>
            </a:prstGeom>
            <a:ln w="698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68102" y="1818071"/>
            <a:ext cx="3994398" cy="1349745"/>
            <a:chOff x="762000" y="1774455"/>
            <a:chExt cx="3994398" cy="1349745"/>
          </a:xfrm>
        </p:grpSpPr>
        <p:cxnSp>
          <p:nvCxnSpPr>
            <p:cNvPr id="48" name="Straight Connector 47"/>
            <p:cNvCxnSpPr>
              <a:stCxn id="2" idx="2"/>
            </p:cNvCxnSpPr>
            <p:nvPr/>
          </p:nvCxnSpPr>
          <p:spPr>
            <a:xfrm>
              <a:off x="803150" y="1774455"/>
              <a:ext cx="0" cy="1044945"/>
            </a:xfrm>
            <a:prstGeom prst="line">
              <a:avLst/>
            </a:prstGeom>
            <a:ln w="698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724400" y="2819400"/>
              <a:ext cx="10793" cy="304800"/>
            </a:xfrm>
            <a:prstGeom prst="straightConnector1">
              <a:avLst/>
            </a:prstGeom>
            <a:ln w="698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2000" y="2819400"/>
              <a:ext cx="3994398" cy="0"/>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Monitoring arrows"/>
          <p:cNvGrpSpPr/>
          <p:nvPr/>
        </p:nvGrpSpPr>
        <p:grpSpPr>
          <a:xfrm>
            <a:off x="3962400" y="2133600"/>
            <a:ext cx="4069354" cy="990600"/>
            <a:chOff x="3962400" y="2133600"/>
            <a:chExt cx="4069354" cy="990600"/>
          </a:xfrm>
        </p:grpSpPr>
        <p:cxnSp>
          <p:nvCxnSpPr>
            <p:cNvPr id="68" name="Straight Arrow Connector 67"/>
            <p:cNvCxnSpPr/>
            <p:nvPr/>
          </p:nvCxnSpPr>
          <p:spPr>
            <a:xfrm>
              <a:off x="3962400" y="2590800"/>
              <a:ext cx="0" cy="533400"/>
            </a:xfrm>
            <a:prstGeom prst="straightConnector1">
              <a:avLst/>
            </a:prstGeom>
            <a:ln w="698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942207" y="2590800"/>
              <a:ext cx="10793" cy="533400"/>
            </a:xfrm>
            <a:prstGeom prst="straightConnector1">
              <a:avLst/>
            </a:prstGeom>
            <a:ln w="698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009007" y="2590800"/>
              <a:ext cx="10793" cy="533400"/>
            </a:xfrm>
            <a:prstGeom prst="straightConnector1">
              <a:avLst/>
            </a:prstGeom>
            <a:ln w="698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962400" y="2590800"/>
              <a:ext cx="4069354" cy="0"/>
            </a:xfrm>
            <a:prstGeom prst="line">
              <a:avLst/>
            </a:prstGeom>
            <a:ln w="698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8001000" y="2133600"/>
              <a:ext cx="0" cy="457200"/>
            </a:xfrm>
            <a:prstGeom prst="straightConnector1">
              <a:avLst/>
            </a:prstGeom>
            <a:ln w="698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197348" y="3139722"/>
            <a:ext cx="3130303" cy="1584678"/>
            <a:chOff x="3197348" y="3139722"/>
            <a:chExt cx="3130303" cy="1584678"/>
          </a:xfrm>
        </p:grpSpPr>
        <p:grpSp>
          <p:nvGrpSpPr>
            <p:cNvPr id="11" name="Group 10"/>
            <p:cNvGrpSpPr/>
            <p:nvPr/>
          </p:nvGrpSpPr>
          <p:grpSpPr>
            <a:xfrm>
              <a:off x="3197348" y="3139722"/>
              <a:ext cx="3130303" cy="1188156"/>
              <a:chOff x="6013697" y="3200400"/>
              <a:chExt cx="3130303" cy="1188156"/>
            </a:xfrm>
          </p:grpSpPr>
          <p:pic>
            <p:nvPicPr>
              <p:cNvPr id="41" name="Picture 10" descr="C:\Users\mhorty\AppData\Local\Temp\Rar$DR01.088\Servers.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7328"/>
              <a:stretch/>
            </p:blipFill>
            <p:spPr bwMode="auto">
              <a:xfrm>
                <a:off x="6013697" y="3200400"/>
                <a:ext cx="3130303" cy="118815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019800" y="4020979"/>
                <a:ext cx="990600" cy="246221"/>
              </a:xfrm>
              <a:prstGeom prst="rect">
                <a:avLst/>
              </a:prstGeom>
              <a:noFill/>
            </p:spPr>
            <p:txBody>
              <a:bodyPr wrap="square" rtlCol="0">
                <a:spAutoFit/>
              </a:bodyPr>
              <a:lstStyle/>
              <a:p>
                <a:pPr algn="ctr"/>
                <a:r>
                  <a:rPr lang="en-US" sz="1000" dirty="0" smtClean="0">
                    <a:solidFill>
                      <a:schemeClr val="tx1">
                        <a:lumMod val="65000"/>
                        <a:lumOff val="35000"/>
                      </a:schemeClr>
                    </a:solidFill>
                    <a:latin typeface="Arial Black" pitchFamily="34" charset="0"/>
                  </a:rPr>
                  <a:t>DC 1</a:t>
                </a:r>
                <a:endParaRPr lang="en-US" sz="1000" dirty="0">
                  <a:solidFill>
                    <a:schemeClr val="tx1">
                      <a:lumMod val="65000"/>
                      <a:lumOff val="35000"/>
                    </a:schemeClr>
                  </a:solidFill>
                  <a:latin typeface="Arial Black" pitchFamily="34" charset="0"/>
                </a:endParaRPr>
              </a:p>
            </p:txBody>
          </p:sp>
          <p:sp>
            <p:nvSpPr>
              <p:cNvPr id="43" name="TextBox 42"/>
              <p:cNvSpPr txBox="1"/>
              <p:nvPr/>
            </p:nvSpPr>
            <p:spPr>
              <a:xfrm>
                <a:off x="7086600" y="4020979"/>
                <a:ext cx="990600" cy="246221"/>
              </a:xfrm>
              <a:prstGeom prst="rect">
                <a:avLst/>
              </a:prstGeom>
              <a:noFill/>
            </p:spPr>
            <p:txBody>
              <a:bodyPr wrap="square" rtlCol="0">
                <a:spAutoFit/>
              </a:bodyPr>
              <a:lstStyle/>
              <a:p>
                <a:pPr algn="ctr"/>
                <a:r>
                  <a:rPr lang="en-US" sz="1000" dirty="0" smtClean="0">
                    <a:solidFill>
                      <a:schemeClr val="tx1">
                        <a:lumMod val="65000"/>
                        <a:lumOff val="35000"/>
                      </a:schemeClr>
                    </a:solidFill>
                    <a:latin typeface="Arial Black" pitchFamily="34" charset="0"/>
                  </a:rPr>
                  <a:t>DC 2</a:t>
                </a:r>
                <a:endParaRPr lang="en-US" sz="1000" dirty="0">
                  <a:solidFill>
                    <a:schemeClr val="tx1">
                      <a:lumMod val="65000"/>
                      <a:lumOff val="35000"/>
                    </a:schemeClr>
                  </a:solidFill>
                  <a:latin typeface="Arial Black" pitchFamily="34" charset="0"/>
                </a:endParaRPr>
              </a:p>
            </p:txBody>
          </p:sp>
          <p:sp>
            <p:nvSpPr>
              <p:cNvPr id="44" name="TextBox 43"/>
              <p:cNvSpPr txBox="1"/>
              <p:nvPr/>
            </p:nvSpPr>
            <p:spPr>
              <a:xfrm>
                <a:off x="8153400" y="4020979"/>
                <a:ext cx="990600" cy="246221"/>
              </a:xfrm>
              <a:prstGeom prst="rect">
                <a:avLst/>
              </a:prstGeom>
              <a:noFill/>
            </p:spPr>
            <p:txBody>
              <a:bodyPr wrap="square" rtlCol="0">
                <a:spAutoFit/>
              </a:bodyPr>
              <a:lstStyle/>
              <a:p>
                <a:pPr algn="ctr"/>
                <a:r>
                  <a:rPr lang="en-US" sz="1000" dirty="0" smtClean="0">
                    <a:solidFill>
                      <a:schemeClr val="tx1">
                        <a:lumMod val="65000"/>
                        <a:lumOff val="35000"/>
                      </a:schemeClr>
                    </a:solidFill>
                    <a:latin typeface="Arial Black" pitchFamily="34" charset="0"/>
                  </a:rPr>
                  <a:t>AWS</a:t>
                </a:r>
                <a:endParaRPr lang="en-US" sz="1000" dirty="0">
                  <a:solidFill>
                    <a:schemeClr val="tx1">
                      <a:lumMod val="65000"/>
                      <a:lumOff val="35000"/>
                    </a:schemeClr>
                  </a:solidFill>
                  <a:latin typeface="Arial Black" pitchFamily="34" charset="0"/>
                </a:endParaRPr>
              </a:p>
            </p:txBody>
          </p:sp>
        </p:grpSp>
        <p:sp>
          <p:nvSpPr>
            <p:cNvPr id="91" name="Rounded Rectangle 90"/>
            <p:cNvSpPr/>
            <p:nvPr/>
          </p:nvSpPr>
          <p:spPr>
            <a:xfrm>
              <a:off x="3270498" y="4419600"/>
              <a:ext cx="2993387" cy="3048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t>SERVICE INSTANCES</a:t>
              </a:r>
              <a:endParaRPr lang="en-US" b="1" i="1" dirty="0"/>
            </a:p>
          </p:txBody>
        </p:sp>
      </p:grpSp>
      <p:sp>
        <p:nvSpPr>
          <p:cNvPr id="47" name="TextBox 46"/>
          <p:cNvSpPr txBox="1"/>
          <p:nvPr/>
        </p:nvSpPr>
        <p:spPr>
          <a:xfrm>
            <a:off x="4357" y="5552638"/>
            <a:ext cx="9143999" cy="923330"/>
          </a:xfrm>
          <a:prstGeom prst="rect">
            <a:avLst/>
          </a:prstGeom>
          <a:solidFill>
            <a:schemeClr val="bg2"/>
          </a:solidFill>
        </p:spPr>
        <p:txBody>
          <a:bodyPr wrap="square" rtlCol="0">
            <a:spAutoFit/>
          </a:bodyPr>
          <a:lstStyle/>
          <a:p>
            <a:pPr lvl="1"/>
            <a:r>
              <a:rPr lang="en-US" b="1" dirty="0" smtClean="0">
                <a:solidFill>
                  <a:schemeClr val="bg1"/>
                </a:solidFill>
              </a:rPr>
              <a:t>Verisign Dynamic </a:t>
            </a:r>
            <a:r>
              <a:rPr lang="en-US" b="1" dirty="0">
                <a:solidFill>
                  <a:schemeClr val="bg1"/>
                </a:solidFill>
              </a:rPr>
              <a:t>Traffic </a:t>
            </a:r>
            <a:r>
              <a:rPr lang="en-US" b="1" dirty="0" smtClean="0">
                <a:solidFill>
                  <a:schemeClr val="bg1"/>
                </a:solidFill>
              </a:rPr>
              <a:t>Management </a:t>
            </a:r>
            <a:r>
              <a:rPr lang="en-US" dirty="0" smtClean="0">
                <a:solidFill>
                  <a:schemeClr val="bg1"/>
                </a:solidFill>
              </a:rPr>
              <a:t>puts </a:t>
            </a:r>
            <a:r>
              <a:rPr lang="en-US" dirty="0">
                <a:solidFill>
                  <a:schemeClr val="bg1"/>
                </a:solidFill>
              </a:rPr>
              <a:t>the power at your fingertips to dynamically improve Website service availability and performance utilizing rules-based scripts with </a:t>
            </a:r>
            <a:r>
              <a:rPr lang="en-US" dirty="0" smtClean="0">
                <a:solidFill>
                  <a:schemeClr val="bg1"/>
                </a:solidFill>
              </a:rPr>
              <a:t>virtually unlimited </a:t>
            </a:r>
            <a:r>
              <a:rPr lang="en-US" dirty="0">
                <a:solidFill>
                  <a:schemeClr val="bg1"/>
                </a:solidFill>
              </a:rPr>
              <a:t>options for customization</a:t>
            </a:r>
            <a:r>
              <a:rPr lang="en-US" dirty="0" smtClean="0">
                <a:solidFill>
                  <a:schemeClr val="bg1"/>
                </a:solidFill>
              </a:rPr>
              <a:t>. </a:t>
            </a:r>
          </a:p>
        </p:txBody>
      </p:sp>
    </p:spTree>
    <p:extLst>
      <p:ext uri="{BB962C8B-B14F-4D97-AF65-F5344CB8AC3E}">
        <p14:creationId xmlns:p14="http://schemas.microsoft.com/office/powerpoint/2010/main" val="167461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1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par>
                                <p:cTn id="8" presetID="10" presetClass="entr" presetSubtype="0" repeatCount="1000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subTnLst>
                                    <p:set>
                                      <p:cBhvr override="childStyle">
                                        <p:cTn dur="1" fill="hold" display="0" masterRel="sameClick" afterEffect="1">
                                          <p:stCondLst>
                                            <p:cond evt="end" delay="0">
                                              <p:tn val="8"/>
                                            </p:cond>
                                          </p:stCondLst>
                                        </p:cTn>
                                        <p:tgtEl>
                                          <p:spTgt spid="14"/>
                                        </p:tgtEl>
                                        <p:attrNameLst>
                                          <p:attrName>style.visibility</p:attrName>
                                        </p:attrNameLst>
                                      </p:cBhvr>
                                      <p:to>
                                        <p:strVal val="hidden"/>
                                      </p:to>
                                    </p:set>
                                  </p:subTnLst>
                                </p:cTn>
                              </p:par>
                              <p:par>
                                <p:cTn id="11" presetID="10" presetClass="entr" presetSubtype="0" fill="hold" nodeType="withEffect">
                                  <p:stCondLst>
                                    <p:cond delay="20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par>
                                <p:cTn id="14" presetID="10" presetClass="entr" presetSubtype="0" fill="hold" nodeType="withEffect">
                                  <p:stCondLst>
                                    <p:cond delay="4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nodeType="withEffect">
                                  <p:stCondLst>
                                    <p:cond delay="6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1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1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175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20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225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30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40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500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5500"/>
                            </p:stCondLst>
                            <p:childTnLst>
                              <p:par>
                                <p:cTn id="48" presetID="1" presetClass="exit" presetSubtype="0" fill="hold" nodeType="afterEffect">
                                  <p:stCondLst>
                                    <p:cond delay="0"/>
                                  </p:stCondLst>
                                  <p:childTnLst>
                                    <p:set>
                                      <p:cBhvr>
                                        <p:cTn id="49" dur="1" fill="hold">
                                          <p:stCondLst>
                                            <p:cond delay="0"/>
                                          </p:stCondLst>
                                        </p:cTn>
                                        <p:tgtEl>
                                          <p:spTgt spid="46"/>
                                        </p:tgtEl>
                                        <p:attrNameLst>
                                          <p:attrName>style.visibility</p:attrName>
                                        </p:attrNameLst>
                                      </p:cBhvr>
                                      <p:to>
                                        <p:strVal val="hidden"/>
                                      </p:to>
                                    </p:set>
                                  </p:childTnLst>
                                </p:cTn>
                              </p:par>
                              <p:par>
                                <p:cTn id="50" presetID="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900" fill="hold"/>
                                        <p:tgtEl>
                                          <p:spTgt spid="47"/>
                                        </p:tgtEl>
                                        <p:attrNameLst>
                                          <p:attrName>ppt_x</p:attrName>
                                        </p:attrNameLst>
                                      </p:cBhvr>
                                      <p:tavLst>
                                        <p:tav tm="0">
                                          <p:val>
                                            <p:strVal val="0-#ppt_w/2"/>
                                          </p:val>
                                        </p:tav>
                                        <p:tav tm="100000">
                                          <p:val>
                                            <p:strVal val="#ppt_x"/>
                                          </p:val>
                                        </p:tav>
                                      </p:tavLst>
                                    </p:anim>
                                    <p:anim calcmode="lin" valueType="num">
                                      <p:cBhvr additive="base">
                                        <p:cTn id="53" dur="9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Policy Response arrow"/>
          <p:cNvCxnSpPr/>
          <p:nvPr/>
        </p:nvCxnSpPr>
        <p:spPr>
          <a:xfrm flipH="1">
            <a:off x="5764204" y="1731645"/>
            <a:ext cx="812676" cy="0"/>
          </a:xfrm>
          <a:prstGeom prst="straightConnector1">
            <a:avLst/>
          </a:prstGeom>
          <a:ln w="66675">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DTM Request arrow"/>
          <p:cNvCxnSpPr/>
          <p:nvPr/>
        </p:nvCxnSpPr>
        <p:spPr>
          <a:xfrm>
            <a:off x="1600200" y="1752600"/>
            <a:ext cx="1365500" cy="0"/>
          </a:xfrm>
          <a:prstGeom prst="straightConnector1">
            <a:avLst/>
          </a:prstGeom>
          <a:ln w="66675">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DTM Response arrow"/>
          <p:cNvCxnSpPr/>
          <p:nvPr/>
        </p:nvCxnSpPr>
        <p:spPr>
          <a:xfrm flipH="1">
            <a:off x="1600200" y="2057400"/>
            <a:ext cx="1371600" cy="0"/>
          </a:xfrm>
          <a:prstGeom prst="straightConnector1">
            <a:avLst/>
          </a:prstGeom>
          <a:ln w="66675">
            <a:solidFill>
              <a:schemeClr val="accent6">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8" name="Recursive"/>
          <p:cNvGrpSpPr/>
          <p:nvPr/>
        </p:nvGrpSpPr>
        <p:grpSpPr>
          <a:xfrm>
            <a:off x="1828800" y="1371600"/>
            <a:ext cx="915635" cy="1087556"/>
            <a:chOff x="1447056" y="2971800"/>
            <a:chExt cx="915635" cy="1087556"/>
          </a:xfrm>
        </p:grpSpPr>
        <p:sp>
          <p:nvSpPr>
            <p:cNvPr id="7" name="Rounded Rectangle 6"/>
            <p:cNvSpPr/>
            <p:nvPr/>
          </p:nvSpPr>
          <p:spPr>
            <a:xfrm>
              <a:off x="1523130" y="2971800"/>
              <a:ext cx="750465" cy="10522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447056" y="2971800"/>
              <a:ext cx="915635" cy="1087556"/>
              <a:chOff x="3298443" y="539044"/>
              <a:chExt cx="1571393" cy="1593902"/>
            </a:xfrm>
          </p:grpSpPr>
          <p:sp>
            <p:nvSpPr>
              <p:cNvPr id="20" name="Rounded Rectangle 19"/>
              <p:cNvSpPr/>
              <p:nvPr/>
            </p:nvSpPr>
            <p:spPr>
              <a:xfrm>
                <a:off x="3429000" y="539044"/>
                <a:ext cx="1287932" cy="1542168"/>
              </a:xfrm>
              <a:prstGeom prst="roundRect">
                <a:avLst/>
              </a:prstGeom>
              <a:gradFill flip="none" rotWithShape="1">
                <a:gsLst>
                  <a:gs pos="0">
                    <a:schemeClr val="bg1">
                      <a:lumMod val="65000"/>
                      <a:alpha val="55000"/>
                    </a:schemeClr>
                  </a:gs>
                  <a:gs pos="23000">
                    <a:schemeClr val="bg1">
                      <a:alpha val="0"/>
                    </a:schemeClr>
                  </a:gs>
                  <a:gs pos="82000">
                    <a:srgbClr val="F0EBD5">
                      <a:alpha val="0"/>
                    </a:srgbClr>
                  </a:gs>
                  <a:gs pos="100000">
                    <a:schemeClr val="bg1">
                      <a:lumMod val="75000"/>
                    </a:schemeClr>
                  </a:gs>
                </a:gsLst>
                <a:lin ang="5400000" scaled="0"/>
                <a:tileRect/>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a:p>
            </p:txBody>
          </p:sp>
          <p:sp>
            <p:nvSpPr>
              <p:cNvPr id="21" name="TextBox 20"/>
              <p:cNvSpPr txBox="1"/>
              <p:nvPr/>
            </p:nvSpPr>
            <p:spPr>
              <a:xfrm>
                <a:off x="3298443" y="1524000"/>
                <a:ext cx="1571393" cy="608946"/>
              </a:xfrm>
              <a:prstGeom prst="rect">
                <a:avLst/>
              </a:prstGeom>
              <a:noFill/>
            </p:spPr>
            <p:txBody>
              <a:bodyPr wrap="none" rtlCol="0">
                <a:spAutoFit/>
              </a:bodyPr>
              <a:lstStyle/>
              <a:p>
                <a:pPr algn="ctr"/>
                <a:r>
                  <a:rPr lang="en-US" sz="1000" dirty="0" smtClean="0">
                    <a:solidFill>
                      <a:schemeClr val="tx1">
                        <a:lumMod val="65000"/>
                        <a:lumOff val="35000"/>
                      </a:schemeClr>
                    </a:solidFill>
                    <a:latin typeface="Arial Black" pitchFamily="34" charset="0"/>
                  </a:rPr>
                  <a:t>Recursive</a:t>
                </a:r>
              </a:p>
              <a:p>
                <a:pPr algn="ctr"/>
                <a:r>
                  <a:rPr lang="en-US" sz="1000" dirty="0" smtClean="0">
                    <a:solidFill>
                      <a:schemeClr val="tx1">
                        <a:lumMod val="65000"/>
                        <a:lumOff val="35000"/>
                      </a:schemeClr>
                    </a:solidFill>
                    <a:latin typeface="Arial Black" pitchFamily="34" charset="0"/>
                  </a:rPr>
                  <a:t>Server</a:t>
                </a:r>
                <a:endParaRPr lang="en-US" sz="1000" dirty="0">
                  <a:solidFill>
                    <a:schemeClr val="tx1">
                      <a:lumMod val="65000"/>
                      <a:lumOff val="35000"/>
                    </a:schemeClr>
                  </a:solidFill>
                  <a:latin typeface="Arial Black" pitchFamily="34" charset="0"/>
                </a:endParaRPr>
              </a:p>
            </p:txBody>
          </p:sp>
          <p:pic>
            <p:nvPicPr>
              <p:cNvPr id="2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291" t="58075" r="35316" b="20563"/>
              <a:stretch/>
            </p:blipFill>
            <p:spPr bwMode="auto">
              <a:xfrm>
                <a:off x="3733800" y="760412"/>
                <a:ext cx="674018"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031" name="DTM Cloud" descr="C:\Users\mhorty\AppData\Local\Temp\Rar$DR02.088\Platfor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2" y="1028700"/>
            <a:ext cx="2792402" cy="192024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Internal Servers"/>
          <p:cNvGrpSpPr/>
          <p:nvPr/>
        </p:nvGrpSpPr>
        <p:grpSpPr>
          <a:xfrm>
            <a:off x="5508011" y="3641379"/>
            <a:ext cx="1006228" cy="1220689"/>
            <a:chOff x="3187824" y="3673122"/>
            <a:chExt cx="1006228" cy="1220689"/>
          </a:xfrm>
        </p:grpSpPr>
        <p:pic>
          <p:nvPicPr>
            <p:cNvPr id="41" name="Picture 10" descr="C:\Users\mhorty\AppData\Local\Temp\Rar$DR01.088\Servers.png"/>
            <p:cNvPicPr>
              <a:picLocks noChangeAspect="1" noChangeArrowheads="1"/>
            </p:cNvPicPr>
            <p:nvPr/>
          </p:nvPicPr>
          <p:blipFill rotWithShape="1">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r="67855" b="17328"/>
            <a:stretch/>
          </p:blipFill>
          <p:spPr bwMode="auto">
            <a:xfrm>
              <a:off x="3187824" y="3673122"/>
              <a:ext cx="1006228" cy="118815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203451" y="4493701"/>
              <a:ext cx="990600" cy="400110"/>
            </a:xfrm>
            <a:prstGeom prst="rect">
              <a:avLst/>
            </a:prstGeom>
            <a:noFill/>
          </p:spPr>
          <p:txBody>
            <a:bodyPr wrap="square" rtlCol="0">
              <a:spAutoFit/>
            </a:bodyPr>
            <a:lstStyle/>
            <a:p>
              <a:pPr algn="ctr"/>
              <a:r>
                <a:rPr lang="en-US" sz="1000" dirty="0" smtClean="0">
                  <a:solidFill>
                    <a:schemeClr val="tx1">
                      <a:lumMod val="65000"/>
                      <a:lumOff val="35000"/>
                    </a:schemeClr>
                  </a:solidFill>
                  <a:latin typeface="Arial Black" pitchFamily="34" charset="0"/>
                </a:rPr>
                <a:t>Internal Servers</a:t>
              </a:r>
              <a:endParaRPr lang="en-US" sz="1000" dirty="0">
                <a:solidFill>
                  <a:schemeClr val="tx1">
                    <a:lumMod val="65000"/>
                    <a:lumOff val="35000"/>
                  </a:schemeClr>
                </a:solidFill>
                <a:latin typeface="Arial Black" pitchFamily="34" charset="0"/>
              </a:endParaRPr>
            </a:p>
          </p:txBody>
        </p:sp>
      </p:grpSp>
      <p:sp>
        <p:nvSpPr>
          <p:cNvPr id="9" name="DTM Policy"/>
          <p:cNvSpPr/>
          <p:nvPr/>
        </p:nvSpPr>
        <p:spPr>
          <a:xfrm>
            <a:off x="6696073" y="1152525"/>
            <a:ext cx="2343149" cy="1371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dirty="0" smtClean="0"/>
              <a:t>Recursive IP?</a:t>
            </a:r>
          </a:p>
          <a:p>
            <a:pPr marL="114300" indent="-114300">
              <a:buFont typeface="Arial" pitchFamily="34" charset="0"/>
              <a:buChar char="•"/>
            </a:pPr>
            <a:r>
              <a:rPr lang="en-US" sz="1400" dirty="0" smtClean="0">
                <a:latin typeface="OCR A Extended" pitchFamily="50" charset="0"/>
              </a:rPr>
              <a:t>Company Recursive </a:t>
            </a:r>
            <a:r>
              <a:rPr lang="en-US" sz="1400" dirty="0" smtClean="0">
                <a:latin typeface="OCR A Extended" pitchFamily="50" charset="0"/>
                <a:sym typeface="Wingdings" pitchFamily="2" charset="2"/>
              </a:rPr>
              <a:t> Internal Server</a:t>
            </a:r>
            <a:br>
              <a:rPr lang="en-US" sz="1400" dirty="0" smtClean="0">
                <a:latin typeface="OCR A Extended" pitchFamily="50" charset="0"/>
                <a:sym typeface="Wingdings" pitchFamily="2" charset="2"/>
              </a:rPr>
            </a:br>
            <a:endParaRPr lang="en-US" sz="1400" dirty="0" smtClean="0">
              <a:latin typeface="OCR A Extended" pitchFamily="50" charset="0"/>
              <a:sym typeface="Wingdings" pitchFamily="2" charset="2"/>
            </a:endParaRPr>
          </a:p>
          <a:p>
            <a:pPr marL="114300" indent="-114300">
              <a:buFont typeface="Arial" pitchFamily="34" charset="0"/>
              <a:buChar char="•"/>
            </a:pPr>
            <a:r>
              <a:rPr lang="en-US" sz="1400" dirty="0" smtClean="0">
                <a:latin typeface="OCR A Extended" pitchFamily="50" charset="0"/>
                <a:sym typeface="Wingdings" pitchFamily="2" charset="2"/>
              </a:rPr>
              <a:t>Else Public DC</a:t>
            </a:r>
            <a:endParaRPr lang="en-US" sz="1400" dirty="0" smtClean="0"/>
          </a:p>
        </p:txBody>
      </p:sp>
      <p:grpSp>
        <p:nvGrpSpPr>
          <p:cNvPr id="51" name="Employee icon + Arrow"/>
          <p:cNvGrpSpPr/>
          <p:nvPr/>
        </p:nvGrpSpPr>
        <p:grpSpPr>
          <a:xfrm>
            <a:off x="317884" y="1158522"/>
            <a:ext cx="5712291" cy="2482857"/>
            <a:chOff x="317884" y="1158522"/>
            <a:chExt cx="5712291" cy="2482857"/>
          </a:xfrm>
        </p:grpSpPr>
        <p:grpSp>
          <p:nvGrpSpPr>
            <p:cNvPr id="15" name="Employee Arrow"/>
            <p:cNvGrpSpPr/>
            <p:nvPr/>
          </p:nvGrpSpPr>
          <p:grpSpPr>
            <a:xfrm>
              <a:off x="774121" y="2307855"/>
              <a:ext cx="5256054" cy="1333524"/>
              <a:chOff x="782457" y="2337635"/>
              <a:chExt cx="3999230" cy="1333524"/>
            </a:xfrm>
          </p:grpSpPr>
          <p:cxnSp>
            <p:nvCxnSpPr>
              <p:cNvPr id="48" name="Straight Connector 47"/>
              <p:cNvCxnSpPr/>
              <p:nvPr/>
            </p:nvCxnSpPr>
            <p:spPr>
              <a:xfrm>
                <a:off x="804544" y="2337635"/>
                <a:ext cx="4119" cy="888932"/>
              </a:xfrm>
              <a:prstGeom prst="line">
                <a:avLst/>
              </a:prstGeom>
              <a:ln w="698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749689" y="3226567"/>
                <a:ext cx="31998" cy="444592"/>
              </a:xfrm>
              <a:prstGeom prst="straightConnector1">
                <a:avLst/>
              </a:prstGeom>
              <a:ln w="698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2457" y="3226567"/>
                <a:ext cx="3994398" cy="0"/>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Employee Icon + Text"/>
            <p:cNvGrpSpPr/>
            <p:nvPr/>
          </p:nvGrpSpPr>
          <p:grpSpPr>
            <a:xfrm>
              <a:off x="317884" y="1158522"/>
              <a:ext cx="981359" cy="1157395"/>
              <a:chOff x="748907" y="3924300"/>
              <a:chExt cx="981359" cy="1157395"/>
            </a:xfrm>
          </p:grpSpPr>
          <p:pic>
            <p:nvPicPr>
              <p:cNvPr id="59" name="Picture 9" descr="C:\Users\mhorty\AppData\Local\Temp\Rar$DR89.088\EndUser.png"/>
              <p:cNvPicPr>
                <a:picLocks noChangeAspect="1" noChangeArrowheads="1"/>
              </p:cNvPicPr>
              <p:nvPr/>
            </p:nvPicPr>
            <p:blipFill rotWithShape="1">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l="26323" t="13999" r="28018"/>
              <a:stretch/>
            </p:blipFill>
            <p:spPr bwMode="auto">
              <a:xfrm>
                <a:off x="872875" y="4145440"/>
                <a:ext cx="733425" cy="93625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48907" y="3924300"/>
                <a:ext cx="981359" cy="307777"/>
              </a:xfrm>
              <a:prstGeom prst="rect">
                <a:avLst/>
              </a:prstGeom>
              <a:noFill/>
            </p:spPr>
            <p:txBody>
              <a:bodyPr wrap="none" rtlCol="0">
                <a:spAutoFit/>
              </a:bodyPr>
              <a:lstStyle/>
              <a:p>
                <a:r>
                  <a:rPr lang="en-US" sz="1400" dirty="0" smtClean="0"/>
                  <a:t>Employee</a:t>
                </a:r>
              </a:p>
            </p:txBody>
          </p:sp>
        </p:grpSp>
      </p:grpSp>
      <p:grpSp>
        <p:nvGrpSpPr>
          <p:cNvPr id="55" name="Public DC"/>
          <p:cNvGrpSpPr/>
          <p:nvPr/>
        </p:nvGrpSpPr>
        <p:grpSpPr>
          <a:xfrm>
            <a:off x="3361775" y="3657645"/>
            <a:ext cx="1006228" cy="1188156"/>
            <a:chOff x="3187824" y="3673122"/>
            <a:chExt cx="1006228" cy="1188156"/>
          </a:xfrm>
        </p:grpSpPr>
        <p:pic>
          <p:nvPicPr>
            <p:cNvPr id="56" name="Picture 10" descr="C:\Users\mhorty\AppData\Local\Temp\Rar$DR01.088\Servers.png"/>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67855" b="17328"/>
            <a:stretch/>
          </p:blipFill>
          <p:spPr bwMode="auto">
            <a:xfrm>
              <a:off x="3187824" y="3673122"/>
              <a:ext cx="1006228" cy="1188156"/>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3203451" y="4493701"/>
              <a:ext cx="990600" cy="246221"/>
            </a:xfrm>
            <a:prstGeom prst="rect">
              <a:avLst/>
            </a:prstGeom>
            <a:noFill/>
          </p:spPr>
          <p:txBody>
            <a:bodyPr wrap="square" rtlCol="0">
              <a:spAutoFit/>
            </a:bodyPr>
            <a:lstStyle/>
            <a:p>
              <a:pPr algn="ctr"/>
              <a:r>
                <a:rPr lang="en-US" sz="1000" dirty="0" smtClean="0">
                  <a:solidFill>
                    <a:schemeClr val="tx1">
                      <a:lumMod val="65000"/>
                      <a:lumOff val="35000"/>
                    </a:schemeClr>
                  </a:solidFill>
                  <a:latin typeface="Arial Black" pitchFamily="34" charset="0"/>
                </a:rPr>
                <a:t>Public DC</a:t>
              </a:r>
              <a:endParaRPr lang="en-US" sz="1000" dirty="0">
                <a:solidFill>
                  <a:schemeClr val="tx1">
                    <a:lumMod val="65000"/>
                    <a:lumOff val="35000"/>
                  </a:schemeClr>
                </a:solidFill>
                <a:latin typeface="Arial Black" pitchFamily="34" charset="0"/>
              </a:endParaRPr>
            </a:p>
          </p:txBody>
        </p:sp>
      </p:grpSp>
      <p:grpSp>
        <p:nvGrpSpPr>
          <p:cNvPr id="37" name="Public Arrow"/>
          <p:cNvGrpSpPr/>
          <p:nvPr/>
        </p:nvGrpSpPr>
        <p:grpSpPr>
          <a:xfrm>
            <a:off x="783040" y="2315917"/>
            <a:ext cx="3113476" cy="1341728"/>
            <a:chOff x="783040" y="2315917"/>
            <a:chExt cx="3113476" cy="1341728"/>
          </a:xfrm>
        </p:grpSpPr>
        <p:cxnSp>
          <p:nvCxnSpPr>
            <p:cNvPr id="58" name="Straight Arrow Connector 57"/>
            <p:cNvCxnSpPr/>
            <p:nvPr/>
          </p:nvCxnSpPr>
          <p:spPr>
            <a:xfrm>
              <a:off x="3864889" y="3352845"/>
              <a:ext cx="0" cy="304800"/>
            </a:xfrm>
            <a:prstGeom prst="straightConnector1">
              <a:avLst/>
            </a:prstGeom>
            <a:ln w="698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83040" y="2315917"/>
              <a:ext cx="3113476" cy="1044945"/>
              <a:chOff x="301804" y="1774455"/>
              <a:chExt cx="4988118" cy="1044945"/>
            </a:xfrm>
          </p:grpSpPr>
          <p:cxnSp>
            <p:nvCxnSpPr>
              <p:cNvPr id="53" name="Straight Connector 52"/>
              <p:cNvCxnSpPr/>
              <p:nvPr/>
            </p:nvCxnSpPr>
            <p:spPr>
              <a:xfrm>
                <a:off x="304800" y="1774455"/>
                <a:ext cx="0" cy="1044945"/>
              </a:xfrm>
              <a:prstGeom prst="line">
                <a:avLst/>
              </a:prstGeom>
              <a:ln w="69850">
                <a:solidFill>
                  <a:schemeClr val="accent6">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1804" y="2819400"/>
                <a:ext cx="4988118" cy="0"/>
              </a:xfrm>
              <a:prstGeom prst="line">
                <a:avLst/>
              </a:prstGeom>
              <a:ln w="698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1" name="Public Icon + Text"/>
          <p:cNvGrpSpPr/>
          <p:nvPr/>
        </p:nvGrpSpPr>
        <p:grpSpPr>
          <a:xfrm>
            <a:off x="0" y="1152525"/>
            <a:ext cx="1606300" cy="1155330"/>
            <a:chOff x="0" y="1152525"/>
            <a:chExt cx="1606300" cy="1155330"/>
          </a:xfrm>
        </p:grpSpPr>
        <p:pic>
          <p:nvPicPr>
            <p:cNvPr id="1033" name="Picture 9" descr="C:\Users\mhorty\AppData\Local\Temp\Rar$DR89.088\EndUser.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999"/>
            <a:stretch/>
          </p:blipFill>
          <p:spPr bwMode="auto">
            <a:xfrm>
              <a:off x="0" y="1371600"/>
              <a:ext cx="1606300" cy="936255"/>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123316" y="1152525"/>
              <a:ext cx="1359668" cy="307777"/>
            </a:xfrm>
            <a:prstGeom prst="rect">
              <a:avLst/>
            </a:prstGeom>
            <a:noFill/>
          </p:spPr>
          <p:txBody>
            <a:bodyPr wrap="none" rtlCol="0">
              <a:spAutoFit/>
            </a:bodyPr>
            <a:lstStyle/>
            <a:p>
              <a:r>
                <a:rPr lang="en-US" sz="1400" dirty="0" smtClean="0"/>
                <a:t>General Public</a:t>
              </a:r>
            </a:p>
          </p:txBody>
        </p:sp>
      </p:grpSp>
      <p:sp>
        <p:nvSpPr>
          <p:cNvPr id="64" name="Simple Code"/>
          <p:cNvSpPr/>
          <p:nvPr/>
        </p:nvSpPr>
        <p:spPr>
          <a:xfrm>
            <a:off x="905543" y="732026"/>
            <a:ext cx="7439151" cy="59893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latin typeface="OCR A Extended" pitchFamily="50" charset="0"/>
              </a:rPr>
              <a:t>Single Internal IP</a:t>
            </a:r>
          </a:p>
          <a:p>
            <a:endParaRPr lang="en-US" sz="2000" b="1" dirty="0" smtClean="0">
              <a:latin typeface="OCR A Extended" pitchFamily="50" charset="0"/>
            </a:endParaRPr>
          </a:p>
          <a:p>
            <a:r>
              <a:rPr lang="en-US" sz="2000" dirty="0" smtClean="0">
                <a:latin typeface="OCR A Extended" pitchFamily="50" charset="0"/>
              </a:rPr>
              <a:t>if </a:t>
            </a:r>
            <a:r>
              <a:rPr lang="en-US" sz="2000" dirty="0" err="1">
                <a:solidFill>
                  <a:schemeClr val="accent2">
                    <a:lumMod val="75000"/>
                  </a:schemeClr>
                </a:solidFill>
                <a:latin typeface="OCR A Extended" pitchFamily="50" charset="0"/>
              </a:rPr>
              <a:t>innetwork</a:t>
            </a:r>
            <a:r>
              <a:rPr lang="en-US" sz="2000" dirty="0">
                <a:latin typeface="OCR A Extended" pitchFamily="50" charset="0"/>
              </a:rPr>
              <a:t>(“209.112.113.0/24”) = true then</a:t>
            </a:r>
          </a:p>
          <a:p>
            <a:r>
              <a:rPr lang="en-US" sz="2000" dirty="0">
                <a:latin typeface="OCR A Extended" pitchFamily="50" charset="0"/>
              </a:rPr>
              <a:t>   return </a:t>
            </a:r>
            <a:r>
              <a:rPr lang="en-US" sz="2000" dirty="0" smtClean="0">
                <a:latin typeface="OCR A Extended" pitchFamily="50" charset="0"/>
              </a:rPr>
              <a:t>“internal”</a:t>
            </a:r>
            <a:endParaRPr lang="en-US" sz="2000" dirty="0">
              <a:latin typeface="OCR A Extended" pitchFamily="50" charset="0"/>
            </a:endParaRPr>
          </a:p>
          <a:p>
            <a:r>
              <a:rPr lang="en-US" sz="2000" dirty="0">
                <a:latin typeface="OCR A Extended" pitchFamily="50" charset="0"/>
              </a:rPr>
              <a:t>   else</a:t>
            </a:r>
          </a:p>
          <a:p>
            <a:r>
              <a:rPr lang="en-US" sz="2000" dirty="0">
                <a:latin typeface="OCR A Extended" pitchFamily="50" charset="0"/>
              </a:rPr>
              <a:t>   return “public”</a:t>
            </a:r>
          </a:p>
          <a:p>
            <a:r>
              <a:rPr lang="en-US" sz="2000" dirty="0">
                <a:latin typeface="OCR A Extended" pitchFamily="50" charset="0"/>
              </a:rPr>
              <a:t>end</a:t>
            </a:r>
            <a:endParaRPr lang="en-US" sz="2000" dirty="0" smtClean="0"/>
          </a:p>
        </p:txBody>
      </p:sp>
      <p:sp>
        <p:nvSpPr>
          <p:cNvPr id="80" name="Advanced Code"/>
          <p:cNvSpPr/>
          <p:nvPr/>
        </p:nvSpPr>
        <p:spPr>
          <a:xfrm>
            <a:off x="905543" y="733715"/>
            <a:ext cx="7439151" cy="598594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latin typeface="OCR A Extended" pitchFamily="50" charset="0"/>
              </a:rPr>
              <a:t>Multiple Internal IPs</a:t>
            </a:r>
            <a:endParaRPr lang="en-US" sz="2000" b="1" dirty="0">
              <a:latin typeface="OCR A Extended" pitchFamily="50" charset="0"/>
            </a:endParaRPr>
          </a:p>
          <a:p>
            <a:endParaRPr lang="en-US" sz="2000" dirty="0" smtClean="0">
              <a:latin typeface="Arial" pitchFamily="34" charset="0"/>
              <a:cs typeface="Arial" pitchFamily="34" charset="0"/>
            </a:endParaRPr>
          </a:p>
          <a:p>
            <a:r>
              <a:rPr lang="en-US" sz="2000" dirty="0">
                <a:latin typeface="Arial" pitchFamily="34" charset="0"/>
                <a:cs typeface="Arial" pitchFamily="34" charset="0"/>
              </a:rPr>
              <a:t>local </a:t>
            </a:r>
            <a:r>
              <a:rPr lang="en-US" sz="2000" dirty="0" err="1">
                <a:latin typeface="Arial" pitchFamily="34" charset="0"/>
                <a:cs typeface="Arial" pitchFamily="34" charset="0"/>
              </a:rPr>
              <a:t>internalips</a:t>
            </a:r>
            <a:r>
              <a:rPr lang="en-US" sz="2000" dirty="0">
                <a:latin typeface="Arial" pitchFamily="34" charset="0"/>
                <a:cs typeface="Arial" pitchFamily="34" charset="0"/>
              </a:rPr>
              <a:t>=</a:t>
            </a:r>
            <a:r>
              <a:rPr lang="en-US" sz="2000" dirty="0" err="1">
                <a:latin typeface="Arial" pitchFamily="34" charset="0"/>
                <a:cs typeface="Arial" pitchFamily="34" charset="0"/>
              </a:rPr>
              <a:t>buildTbl</a:t>
            </a:r>
            <a:r>
              <a:rPr lang="en-US" sz="2000" dirty="0">
                <a:solidFill>
                  <a:schemeClr val="accent2">
                    <a:lumMod val="75000"/>
                  </a:schemeClr>
                </a:solidFill>
                <a:latin typeface="Arial" pitchFamily="34" charset="0"/>
                <a:cs typeface="Arial" pitchFamily="34" charset="0"/>
              </a:rPr>
              <a:t>(</a:t>
            </a:r>
            <a:r>
              <a:rPr lang="en-US" sz="2000" dirty="0" err="1">
                <a:solidFill>
                  <a:schemeClr val="accent2">
                    <a:lumMod val="75000"/>
                  </a:schemeClr>
                </a:solidFill>
                <a:latin typeface="Arial" pitchFamily="34" charset="0"/>
                <a:cs typeface="Arial" pitchFamily="34" charset="0"/>
              </a:rPr>
              <a:t>getacctval</a:t>
            </a:r>
            <a:r>
              <a:rPr lang="en-US" sz="2000" dirty="0">
                <a:latin typeface="Arial" pitchFamily="34" charset="0"/>
                <a:cs typeface="Arial" pitchFamily="34" charset="0"/>
              </a:rPr>
              <a:t>(“</a:t>
            </a:r>
            <a:r>
              <a:rPr lang="en-US" sz="2000" dirty="0" err="1">
                <a:latin typeface="Arial" pitchFamily="34" charset="0"/>
                <a:cs typeface="Arial" pitchFamily="34" charset="0"/>
              </a:rPr>
              <a:t>ip_list</a:t>
            </a:r>
            <a:r>
              <a:rPr lang="en-US" sz="2000" dirty="0">
                <a:latin typeface="Arial" pitchFamily="34" charset="0"/>
                <a:cs typeface="Arial" pitchFamily="34" charset="0"/>
              </a:rPr>
              <a:t>”)</a:t>
            </a:r>
          </a:p>
          <a:p>
            <a:r>
              <a:rPr lang="en-US" sz="2000" dirty="0">
                <a:latin typeface="Arial" pitchFamily="34" charset="0"/>
                <a:cs typeface="Arial" pitchFamily="34" charset="0"/>
              </a:rPr>
              <a:t>             -- </a:t>
            </a:r>
            <a:r>
              <a:rPr lang="en-US" sz="2000" dirty="0" err="1">
                <a:latin typeface="Arial" pitchFamily="34" charset="0"/>
                <a:cs typeface="Arial" pitchFamily="34" charset="0"/>
              </a:rPr>
              <a:t>ip_list</a:t>
            </a:r>
            <a:r>
              <a:rPr lang="en-US" sz="2000" dirty="0">
                <a:latin typeface="Arial" pitchFamily="34" charset="0"/>
                <a:cs typeface="Arial" pitchFamily="34" charset="0"/>
              </a:rPr>
              <a:t>: “192.0.2.0/24, 198.51.100.0/24”</a:t>
            </a:r>
          </a:p>
          <a:p>
            <a:endParaRPr lang="en-US" sz="2000" dirty="0">
              <a:latin typeface="Arial" pitchFamily="34" charset="0"/>
              <a:cs typeface="Arial" pitchFamily="34" charset="0"/>
            </a:endParaRPr>
          </a:p>
          <a:p>
            <a:r>
              <a:rPr lang="en-US" sz="2000" dirty="0">
                <a:latin typeface="Arial" pitchFamily="34" charset="0"/>
                <a:cs typeface="Arial" pitchFamily="34" charset="0"/>
              </a:rPr>
              <a:t>if (</a:t>
            </a:r>
            <a:r>
              <a:rPr lang="en-US" sz="2000" dirty="0" err="1">
                <a:solidFill>
                  <a:schemeClr val="accent2">
                    <a:lumMod val="75000"/>
                  </a:schemeClr>
                </a:solidFill>
                <a:latin typeface="Arial" pitchFamily="34" charset="0"/>
                <a:cs typeface="Arial" pitchFamily="34" charset="0"/>
              </a:rPr>
              <a:t>innetwork</a:t>
            </a:r>
            <a:r>
              <a:rPr lang="en-US" sz="2000" dirty="0">
                <a:latin typeface="Arial" pitchFamily="34" charset="0"/>
                <a:cs typeface="Arial" pitchFamily="34" charset="0"/>
              </a:rPr>
              <a:t>(</a:t>
            </a:r>
            <a:r>
              <a:rPr lang="en-US" sz="2000" dirty="0" err="1">
                <a:latin typeface="Arial" pitchFamily="34" charset="0"/>
                <a:cs typeface="Arial" pitchFamily="34" charset="0"/>
              </a:rPr>
              <a:t>internalips</a:t>
            </a:r>
            <a:r>
              <a:rPr lang="en-US" sz="2000" dirty="0">
                <a:latin typeface="Arial" pitchFamily="34" charset="0"/>
                <a:cs typeface="Arial" pitchFamily="34" charset="0"/>
              </a:rPr>
              <a:t>) == true) then</a:t>
            </a:r>
          </a:p>
          <a:p>
            <a:r>
              <a:rPr lang="en-US" sz="2000" dirty="0">
                <a:latin typeface="Arial" pitchFamily="34" charset="0"/>
                <a:cs typeface="Arial" pitchFamily="34" charset="0"/>
              </a:rPr>
              <a:t>   return "internal"</a:t>
            </a:r>
          </a:p>
          <a:p>
            <a:r>
              <a:rPr lang="en-US" sz="2000" dirty="0">
                <a:latin typeface="Arial" pitchFamily="34" charset="0"/>
                <a:cs typeface="Arial" pitchFamily="34" charset="0"/>
              </a:rPr>
              <a:t>else</a:t>
            </a:r>
          </a:p>
          <a:p>
            <a:r>
              <a:rPr lang="en-US" sz="2000" dirty="0">
                <a:latin typeface="Arial" pitchFamily="34" charset="0"/>
                <a:cs typeface="Arial" pitchFamily="34" charset="0"/>
              </a:rPr>
              <a:t>   return “</a:t>
            </a:r>
            <a:r>
              <a:rPr lang="en-US" sz="2000" dirty="0" smtClean="0">
                <a:latin typeface="Arial" pitchFamily="34" charset="0"/>
                <a:cs typeface="Arial" pitchFamily="34" charset="0"/>
              </a:rPr>
              <a:t>public"</a:t>
            </a:r>
            <a:endParaRPr lang="en-US" sz="2000" dirty="0">
              <a:latin typeface="Arial" pitchFamily="34" charset="0"/>
              <a:cs typeface="Arial" pitchFamily="34" charset="0"/>
            </a:endParaRPr>
          </a:p>
          <a:p>
            <a:r>
              <a:rPr lang="en-US" sz="2000" dirty="0">
                <a:latin typeface="Arial" pitchFamily="34" charset="0"/>
                <a:cs typeface="Arial" pitchFamily="34" charset="0"/>
              </a:rPr>
              <a:t>end</a:t>
            </a:r>
          </a:p>
          <a:p>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local </a:t>
            </a:r>
            <a:r>
              <a:rPr lang="en-US" sz="2000" dirty="0">
                <a:latin typeface="Arial" pitchFamily="34" charset="0"/>
                <a:cs typeface="Arial" pitchFamily="34" charset="0"/>
              </a:rPr>
              <a:t>function </a:t>
            </a:r>
            <a:r>
              <a:rPr lang="en-US" sz="2000" dirty="0" err="1">
                <a:latin typeface="Arial" pitchFamily="34" charset="0"/>
                <a:cs typeface="Arial" pitchFamily="34" charset="0"/>
              </a:rPr>
              <a:t>buildTbl</a:t>
            </a:r>
            <a:r>
              <a:rPr lang="en-US" sz="2000" dirty="0">
                <a:latin typeface="Arial" pitchFamily="34" charset="0"/>
                <a:cs typeface="Arial" pitchFamily="34" charset="0"/>
              </a:rPr>
              <a:t>(</a:t>
            </a:r>
            <a:r>
              <a:rPr lang="en-US" sz="2000" dirty="0" err="1">
                <a:latin typeface="Arial" pitchFamily="34" charset="0"/>
                <a:cs typeface="Arial" pitchFamily="34" charset="0"/>
              </a:rPr>
              <a:t>inputstr</a:t>
            </a:r>
            <a:r>
              <a:rPr lang="en-US" sz="2000" dirty="0">
                <a:latin typeface="Arial" pitchFamily="34" charset="0"/>
                <a:cs typeface="Arial" pitchFamily="34" charset="0"/>
              </a:rPr>
              <a:t>)</a:t>
            </a:r>
          </a:p>
          <a:p>
            <a:r>
              <a:rPr lang="en-US" sz="2000" dirty="0">
                <a:latin typeface="Arial" pitchFamily="34" charset="0"/>
                <a:cs typeface="Arial" pitchFamily="34" charset="0"/>
              </a:rPr>
              <a:t>   local t={} ; local </a:t>
            </a:r>
            <a:r>
              <a:rPr lang="en-US" sz="2000" dirty="0" err="1">
                <a:latin typeface="Arial" pitchFamily="34" charset="0"/>
                <a:cs typeface="Arial" pitchFamily="34" charset="0"/>
              </a:rPr>
              <a:t>i</a:t>
            </a:r>
            <a:r>
              <a:rPr lang="en-US" sz="2000" dirty="0">
                <a:latin typeface="Arial" pitchFamily="34" charset="0"/>
                <a:cs typeface="Arial" pitchFamily="34" charset="0"/>
              </a:rPr>
              <a:t>=1</a:t>
            </a:r>
          </a:p>
          <a:p>
            <a:r>
              <a:rPr lang="en-US" sz="2000" dirty="0">
                <a:latin typeface="Arial" pitchFamily="34" charset="0"/>
                <a:cs typeface="Arial" pitchFamily="34" charset="0"/>
              </a:rPr>
              <a:t>   for </a:t>
            </a:r>
            <a:r>
              <a:rPr lang="en-US" sz="2000" dirty="0" err="1">
                <a:latin typeface="Arial" pitchFamily="34" charset="0"/>
                <a:cs typeface="Arial" pitchFamily="34" charset="0"/>
              </a:rPr>
              <a:t>str</a:t>
            </a:r>
            <a:r>
              <a:rPr lang="en-US" sz="2000" dirty="0">
                <a:latin typeface="Arial" pitchFamily="34" charset="0"/>
                <a:cs typeface="Arial" pitchFamily="34" charset="0"/>
              </a:rPr>
              <a:t> in </a:t>
            </a:r>
            <a:r>
              <a:rPr lang="en-US" sz="2000" dirty="0" err="1">
                <a:latin typeface="Arial" pitchFamily="34" charset="0"/>
                <a:cs typeface="Arial" pitchFamily="34" charset="0"/>
              </a:rPr>
              <a:t>string.gmatch</a:t>
            </a:r>
            <a:r>
              <a:rPr lang="en-US" sz="2000" dirty="0">
                <a:latin typeface="Arial" pitchFamily="34" charset="0"/>
                <a:cs typeface="Arial" pitchFamily="34" charset="0"/>
              </a:rPr>
              <a:t>(</a:t>
            </a:r>
            <a:r>
              <a:rPr lang="en-US" sz="2000" dirty="0" err="1">
                <a:latin typeface="Arial" pitchFamily="34" charset="0"/>
                <a:cs typeface="Arial" pitchFamily="34" charset="0"/>
              </a:rPr>
              <a:t>inputstr</a:t>
            </a:r>
            <a:r>
              <a:rPr lang="en-US" sz="2000" dirty="0">
                <a:latin typeface="Arial" pitchFamily="34" charset="0"/>
                <a:cs typeface="Arial" pitchFamily="34" charset="0"/>
              </a:rPr>
              <a:t>, "([^,]+)") do</a:t>
            </a:r>
          </a:p>
          <a:p>
            <a:r>
              <a:rPr lang="en-US" sz="2000" dirty="0">
                <a:latin typeface="Arial" pitchFamily="34" charset="0"/>
                <a:cs typeface="Arial" pitchFamily="34" charset="0"/>
              </a:rPr>
              <a:t>      t[</a:t>
            </a:r>
            <a:r>
              <a:rPr lang="en-US" sz="2000" dirty="0" err="1">
                <a:latin typeface="Arial" pitchFamily="34" charset="0"/>
                <a:cs typeface="Arial" pitchFamily="34" charset="0"/>
              </a:rPr>
              <a:t>i</a:t>
            </a:r>
            <a:r>
              <a:rPr lang="en-US" sz="2000" dirty="0">
                <a:latin typeface="Arial" pitchFamily="34" charset="0"/>
                <a:cs typeface="Arial" pitchFamily="34" charset="0"/>
              </a:rPr>
              <a:t>] = </a:t>
            </a:r>
            <a:r>
              <a:rPr lang="en-US" sz="2000" dirty="0" err="1">
                <a:latin typeface="Arial" pitchFamily="34" charset="0"/>
                <a:cs typeface="Arial" pitchFamily="34" charset="0"/>
              </a:rPr>
              <a:t>str</a:t>
            </a:r>
            <a:r>
              <a:rPr lang="en-US" sz="2000" dirty="0">
                <a:latin typeface="Arial" pitchFamily="34" charset="0"/>
                <a:cs typeface="Arial" pitchFamily="34" charset="0"/>
              </a:rPr>
              <a:t> ; I = I +1</a:t>
            </a:r>
          </a:p>
          <a:p>
            <a:r>
              <a:rPr lang="en-US" sz="2000" dirty="0">
                <a:latin typeface="Arial" pitchFamily="34" charset="0"/>
                <a:cs typeface="Arial" pitchFamily="34" charset="0"/>
              </a:rPr>
              <a:t>   end</a:t>
            </a:r>
          </a:p>
          <a:p>
            <a:r>
              <a:rPr lang="en-US" sz="2000" dirty="0">
                <a:latin typeface="Arial" pitchFamily="34" charset="0"/>
                <a:cs typeface="Arial" pitchFamily="34" charset="0"/>
              </a:rPr>
              <a:t>   return t</a:t>
            </a:r>
          </a:p>
          <a:p>
            <a:r>
              <a:rPr lang="en-US" sz="2000" dirty="0" smtClean="0">
                <a:latin typeface="Arial" pitchFamily="34" charset="0"/>
                <a:cs typeface="Arial" pitchFamily="34" charset="0"/>
              </a:rPr>
              <a:t>end</a:t>
            </a:r>
            <a:endParaRPr lang="en-US" sz="2000" dirty="0">
              <a:latin typeface="Arial" pitchFamily="34" charset="0"/>
              <a:cs typeface="Arial" pitchFamily="34" charset="0"/>
            </a:endParaRPr>
          </a:p>
        </p:txBody>
      </p:sp>
      <p:sp>
        <p:nvSpPr>
          <p:cNvPr id="65" name="Title 64"/>
          <p:cNvSpPr>
            <a:spLocks noGrp="1"/>
          </p:cNvSpPr>
          <p:nvPr>
            <p:ph type="title"/>
          </p:nvPr>
        </p:nvSpPr>
        <p:spPr/>
        <p:txBody>
          <a:bodyPr>
            <a:normAutofit/>
          </a:bodyPr>
          <a:lstStyle/>
          <a:p>
            <a:r>
              <a:rPr lang="en-US" dirty="0" smtClean="0">
                <a:latin typeface="Arial Rounded MT Bold" pitchFamily="34" charset="0"/>
              </a:rPr>
              <a:t>Split DNS based </a:t>
            </a:r>
            <a:r>
              <a:rPr lang="en-US" dirty="0">
                <a:latin typeface="Arial Rounded MT Bold" pitchFamily="34" charset="0"/>
              </a:rPr>
              <a:t>on Source </a:t>
            </a:r>
            <a:r>
              <a:rPr lang="en-US" dirty="0" smtClean="0">
                <a:latin typeface="Arial Rounded MT Bold" pitchFamily="34" charset="0"/>
              </a:rPr>
              <a:t>IP</a:t>
            </a:r>
            <a:endParaRPr lang="en-US" dirty="0"/>
          </a:p>
        </p:txBody>
      </p:sp>
    </p:spTree>
    <p:extLst>
      <p:ext uri="{BB962C8B-B14F-4D97-AF65-F5344CB8AC3E}">
        <p14:creationId xmlns:p14="http://schemas.microsoft.com/office/powerpoint/2010/main" val="41513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repeatCount="indefinite"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subTnLst>
                                    <p:set>
                                      <p:cBhvr override="childStyle">
                                        <p:cTn dur="1" fill="hold" display="0" masterRel="sameClick" afterEffect="1">
                                          <p:stCondLst>
                                            <p:cond evt="end" delay="0">
                                              <p:tn val="16"/>
                                            </p:cond>
                                          </p:stCondLst>
                                        </p:cTn>
                                        <p:tgtEl>
                                          <p:spTgt spid="14"/>
                                        </p:tgtEl>
                                        <p:attrNameLst>
                                          <p:attrName>style.visibility</p:attrName>
                                        </p:attrNameLst>
                                      </p:cBhvr>
                                      <p:to>
                                        <p:strVal val="hidden"/>
                                      </p:to>
                                    </p:set>
                                  </p:subTnLst>
                                </p:cTn>
                              </p:par>
                            </p:childTnLst>
                          </p:cTn>
                        </p:par>
                        <p:par>
                          <p:cTn id="19" fill="hold">
                            <p:stCondLst>
                              <p:cond delay="500"/>
                            </p:stCondLst>
                            <p:childTnLst>
                              <p:par>
                                <p:cTn id="20" presetID="10" presetClass="entr" presetSubtype="0" repeatCount="indefinite" fill="hold" nodeType="afterEffect">
                                  <p:stCondLst>
                                    <p:cond delay="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1500"/>
                            </p:stCondLst>
                            <p:childTnLst>
                              <p:par>
                                <p:cTn id="24" presetID="10" presetClass="entr" presetSubtype="0" repeatCount="indefinite"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subTnLst>
                                    <p:set>
                                      <p:cBhvr override="childStyle">
                                        <p:cTn dur="1" fill="hold" display="0" masterRel="sameClick" afterEffect="1">
                                          <p:stCondLst>
                                            <p:cond evt="end" delay="0">
                                              <p:tn val="24"/>
                                            </p:cond>
                                          </p:stCondLst>
                                        </p:cTn>
                                        <p:tgtEl>
                                          <p:spTgt spid="12"/>
                                        </p:tgtEl>
                                        <p:attrNameLst>
                                          <p:attrName>style.visibility</p:attrName>
                                        </p:attrNameLst>
                                      </p:cBhvr>
                                      <p:to>
                                        <p:strVal val="hidden"/>
                                      </p:to>
                                    </p:set>
                                  </p:subTnLst>
                                </p:cTn>
                              </p:par>
                            </p:childTnLst>
                          </p:cTn>
                        </p:par>
                        <p:par>
                          <p:cTn id="27" fill="hold">
                            <p:stCondLst>
                              <p:cond delay="2000"/>
                            </p:stCondLst>
                            <p:childTnLst>
                              <p:par>
                                <p:cTn id="28" presetID="1" presetClass="entr" presetSubtype="0" fill="hold" nodeType="afterEffect">
                                  <p:stCondLst>
                                    <p:cond delay="50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7"/>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additive="base">
                                        <p:cTn id="49" dur="500" fill="hold"/>
                                        <p:tgtEl>
                                          <p:spTgt spid="80"/>
                                        </p:tgtEl>
                                        <p:attrNameLst>
                                          <p:attrName>ppt_x</p:attrName>
                                        </p:attrNameLst>
                                      </p:cBhvr>
                                      <p:tavLst>
                                        <p:tav tm="0">
                                          <p:val>
                                            <p:strVal val="#ppt_x"/>
                                          </p:val>
                                        </p:tav>
                                        <p:tav tm="100000">
                                          <p:val>
                                            <p:strVal val="#ppt_x"/>
                                          </p:val>
                                        </p:tav>
                                      </p:tavLst>
                                    </p:anim>
                                    <p:anim calcmode="lin" valueType="num">
                                      <p:cBhvr additive="base">
                                        <p:cTn id="5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4"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Verisign Answer to host"/>
          <p:cNvSpPr txBox="1"/>
          <p:nvPr/>
        </p:nvSpPr>
        <p:spPr>
          <a:xfrm>
            <a:off x="1295400" y="2085201"/>
            <a:ext cx="2362201" cy="276999"/>
          </a:xfrm>
          <a:prstGeom prst="rect">
            <a:avLst/>
          </a:prstGeom>
          <a:noFill/>
        </p:spPr>
        <p:txBody>
          <a:bodyPr wrap="square" rtlCol="0">
            <a:spAutoFit/>
          </a:bodyPr>
          <a:lstStyle/>
          <a:p>
            <a:pPr algn="ctr"/>
            <a:r>
              <a:rPr lang="en-US" sz="1200" dirty="0" smtClean="0">
                <a:latin typeface="Arial Rounded MT Bold" pitchFamily="34" charset="0"/>
              </a:rPr>
              <a:t>A: 3.3.3.3</a:t>
            </a:r>
            <a:endParaRPr lang="en-US" sz="1200" dirty="0">
              <a:latin typeface="Arial Rounded MT Bold" pitchFamily="34" charset="0"/>
            </a:endParaRPr>
          </a:p>
        </p:txBody>
      </p:sp>
      <p:sp>
        <p:nvSpPr>
          <p:cNvPr id="69" name="GTM answer to host"/>
          <p:cNvSpPr txBox="1"/>
          <p:nvPr/>
        </p:nvSpPr>
        <p:spPr>
          <a:xfrm>
            <a:off x="1295399" y="2057400"/>
            <a:ext cx="2362201" cy="276999"/>
          </a:xfrm>
          <a:prstGeom prst="rect">
            <a:avLst/>
          </a:prstGeom>
          <a:solidFill>
            <a:schemeClr val="bg1"/>
          </a:solidFill>
        </p:spPr>
        <p:txBody>
          <a:bodyPr wrap="square" rtlCol="0">
            <a:spAutoFit/>
          </a:bodyPr>
          <a:lstStyle/>
          <a:p>
            <a:pPr algn="ctr"/>
            <a:r>
              <a:rPr lang="en-US" sz="1200" dirty="0" smtClean="0">
                <a:latin typeface="Arial Rounded MT Bold" pitchFamily="34" charset="0"/>
              </a:rPr>
              <a:t>A: 1.1.1.2</a:t>
            </a:r>
            <a:endParaRPr lang="en-US" sz="1200" dirty="0">
              <a:latin typeface="Arial Rounded MT Bold" pitchFamily="34" charset="0"/>
            </a:endParaRPr>
          </a:p>
        </p:txBody>
      </p:sp>
      <p:sp>
        <p:nvSpPr>
          <p:cNvPr id="14" name="TextBox 13"/>
          <p:cNvSpPr txBox="1"/>
          <p:nvPr/>
        </p:nvSpPr>
        <p:spPr>
          <a:xfrm>
            <a:off x="8959269" y="0"/>
            <a:ext cx="184731" cy="338554"/>
          </a:xfrm>
          <a:prstGeom prst="rect">
            <a:avLst/>
          </a:prstGeom>
          <a:solidFill>
            <a:schemeClr val="bg1"/>
          </a:solidFill>
        </p:spPr>
        <p:txBody>
          <a:bodyPr wrap="none" rtlCol="0">
            <a:spAutoFit/>
          </a:bodyPr>
          <a:lstStyle/>
          <a:p>
            <a:pPr algn="r"/>
            <a:endParaRPr lang="en-US" sz="1600" dirty="0">
              <a:latin typeface="Arial Rounded MT Bold" pitchFamily="34" charset="0"/>
            </a:endParaRPr>
          </a:p>
        </p:txBody>
      </p:sp>
      <p:grpSp>
        <p:nvGrpSpPr>
          <p:cNvPr id="21" name="GSLB"/>
          <p:cNvGrpSpPr/>
          <p:nvPr/>
        </p:nvGrpSpPr>
        <p:grpSpPr>
          <a:xfrm>
            <a:off x="7971394" y="2514600"/>
            <a:ext cx="1020206" cy="1327081"/>
            <a:chOff x="4724400" y="2514600"/>
            <a:chExt cx="1020206" cy="1327081"/>
          </a:xfrm>
        </p:grpSpPr>
        <p:sp>
          <p:nvSpPr>
            <p:cNvPr id="17" name="Rounded Rectangle 16"/>
            <p:cNvSpPr/>
            <p:nvPr/>
          </p:nvSpPr>
          <p:spPr>
            <a:xfrm>
              <a:off x="4724400" y="2514600"/>
              <a:ext cx="1020206" cy="1327081"/>
            </a:xfrm>
            <a:prstGeom prst="roundRect">
              <a:avLst/>
            </a:prstGeom>
            <a:gradFill flip="none" rotWithShape="1">
              <a:gsLst>
                <a:gs pos="0">
                  <a:schemeClr val="bg1">
                    <a:lumMod val="65000"/>
                    <a:alpha val="55000"/>
                  </a:schemeClr>
                </a:gs>
                <a:gs pos="23000">
                  <a:schemeClr val="bg1">
                    <a:alpha val="0"/>
                  </a:schemeClr>
                </a:gs>
                <a:gs pos="82000">
                  <a:srgbClr val="F0EBD5">
                    <a:alpha val="0"/>
                  </a:srgbClr>
                </a:gs>
                <a:gs pos="100000">
                  <a:schemeClr val="bg1">
                    <a:lumMod val="75000"/>
                  </a:schemeClr>
                </a:gs>
              </a:gsLst>
              <a:lin ang="5400000" scaled="0"/>
              <a:tileRect/>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a:p>
          </p:txBody>
        </p:sp>
        <p:sp>
          <p:nvSpPr>
            <p:cNvPr id="18" name="TextBox 17"/>
            <p:cNvSpPr txBox="1"/>
            <p:nvPr/>
          </p:nvSpPr>
          <p:spPr>
            <a:xfrm>
              <a:off x="4724400" y="2776792"/>
              <a:ext cx="1020206" cy="461665"/>
            </a:xfrm>
            <a:prstGeom prst="rect">
              <a:avLst/>
            </a:prstGeom>
            <a:noFill/>
          </p:spPr>
          <p:txBody>
            <a:bodyPr wrap="square" rtlCol="0">
              <a:spAutoFit/>
            </a:bodyPr>
            <a:lstStyle/>
            <a:p>
              <a:pPr algn="ctr"/>
              <a:r>
                <a:rPr lang="en-US" sz="1200" b="1" dirty="0" smtClean="0">
                  <a:solidFill>
                    <a:schemeClr val="tx1">
                      <a:lumMod val="65000"/>
                      <a:lumOff val="35000"/>
                    </a:schemeClr>
                  </a:solidFill>
                  <a:latin typeface="Arial Black" pitchFamily="34" charset="0"/>
                </a:rPr>
                <a:t>GSLB Appliance</a:t>
              </a:r>
              <a:endParaRPr lang="en-US" sz="1200" b="1" dirty="0">
                <a:solidFill>
                  <a:schemeClr val="tx1">
                    <a:lumMod val="65000"/>
                    <a:lumOff val="35000"/>
                  </a:schemeClr>
                </a:solidFill>
                <a:latin typeface="Arial Black" pitchFamily="34" charset="0"/>
              </a:endParaRPr>
            </a:p>
          </p:txBody>
        </p:sp>
      </p:grpSp>
      <p:cxnSp>
        <p:nvCxnSpPr>
          <p:cNvPr id="23" name="Arrow to user"/>
          <p:cNvCxnSpPr/>
          <p:nvPr/>
        </p:nvCxnSpPr>
        <p:spPr>
          <a:xfrm flipH="1">
            <a:off x="1676401" y="2022902"/>
            <a:ext cx="1522764" cy="13742"/>
          </a:xfrm>
          <a:prstGeom prst="straightConnector1">
            <a:avLst/>
          </a:prstGeom>
          <a:ln w="66675">
            <a:solidFill>
              <a:schemeClr val="accent6">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4" name="Recursive"/>
          <p:cNvGrpSpPr/>
          <p:nvPr/>
        </p:nvGrpSpPr>
        <p:grpSpPr>
          <a:xfrm>
            <a:off x="3199165" y="1350844"/>
            <a:ext cx="915635" cy="1087556"/>
            <a:chOff x="1447056" y="2971800"/>
            <a:chExt cx="915635" cy="1087556"/>
          </a:xfrm>
        </p:grpSpPr>
        <p:sp>
          <p:nvSpPr>
            <p:cNvPr id="25" name="Rounded Rectangle 24"/>
            <p:cNvSpPr/>
            <p:nvPr/>
          </p:nvSpPr>
          <p:spPr>
            <a:xfrm>
              <a:off x="1523130" y="2971800"/>
              <a:ext cx="750465" cy="10522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447056" y="2971800"/>
              <a:ext cx="915635" cy="1087556"/>
              <a:chOff x="3298443" y="539044"/>
              <a:chExt cx="1571393" cy="1593902"/>
            </a:xfrm>
          </p:grpSpPr>
          <p:sp>
            <p:nvSpPr>
              <p:cNvPr id="27" name="Rounded Rectangle 26"/>
              <p:cNvSpPr/>
              <p:nvPr/>
            </p:nvSpPr>
            <p:spPr>
              <a:xfrm>
                <a:off x="3429000" y="539044"/>
                <a:ext cx="1287932" cy="1542168"/>
              </a:xfrm>
              <a:prstGeom prst="roundRect">
                <a:avLst/>
              </a:prstGeom>
              <a:gradFill flip="none" rotWithShape="1">
                <a:gsLst>
                  <a:gs pos="0">
                    <a:schemeClr val="bg1">
                      <a:lumMod val="65000"/>
                      <a:alpha val="55000"/>
                    </a:schemeClr>
                  </a:gs>
                  <a:gs pos="23000">
                    <a:schemeClr val="bg1">
                      <a:alpha val="0"/>
                    </a:schemeClr>
                  </a:gs>
                  <a:gs pos="82000">
                    <a:srgbClr val="F0EBD5">
                      <a:alpha val="0"/>
                    </a:srgbClr>
                  </a:gs>
                  <a:gs pos="100000">
                    <a:schemeClr val="bg1">
                      <a:lumMod val="75000"/>
                    </a:schemeClr>
                  </a:gs>
                </a:gsLst>
                <a:lin ang="5400000" scaled="0"/>
                <a:tileRect/>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a:p>
            </p:txBody>
          </p:sp>
          <p:sp>
            <p:nvSpPr>
              <p:cNvPr id="28" name="TextBox 27"/>
              <p:cNvSpPr txBox="1"/>
              <p:nvPr/>
            </p:nvSpPr>
            <p:spPr>
              <a:xfrm>
                <a:off x="3298443" y="1524000"/>
                <a:ext cx="1571393" cy="608946"/>
              </a:xfrm>
              <a:prstGeom prst="rect">
                <a:avLst/>
              </a:prstGeom>
              <a:noFill/>
            </p:spPr>
            <p:txBody>
              <a:bodyPr wrap="none" rtlCol="0">
                <a:spAutoFit/>
              </a:bodyPr>
              <a:lstStyle/>
              <a:p>
                <a:pPr algn="ctr"/>
                <a:r>
                  <a:rPr lang="en-US" sz="1000" dirty="0" smtClean="0">
                    <a:solidFill>
                      <a:schemeClr val="tx1">
                        <a:lumMod val="65000"/>
                        <a:lumOff val="35000"/>
                      </a:schemeClr>
                    </a:solidFill>
                    <a:latin typeface="Arial Black" pitchFamily="34" charset="0"/>
                  </a:rPr>
                  <a:t>Recursive</a:t>
                </a:r>
              </a:p>
              <a:p>
                <a:pPr algn="ctr"/>
                <a:r>
                  <a:rPr lang="en-US" sz="1000" dirty="0" smtClean="0">
                    <a:solidFill>
                      <a:schemeClr val="tx1">
                        <a:lumMod val="65000"/>
                        <a:lumOff val="35000"/>
                      </a:schemeClr>
                    </a:solidFill>
                    <a:latin typeface="Arial Black" pitchFamily="34" charset="0"/>
                  </a:rPr>
                  <a:t>Server</a:t>
                </a:r>
                <a:endParaRPr lang="en-US" sz="1000" dirty="0">
                  <a:solidFill>
                    <a:schemeClr val="tx1">
                      <a:lumMod val="65000"/>
                      <a:lumOff val="35000"/>
                    </a:schemeClr>
                  </a:solidFill>
                  <a:latin typeface="Arial Black" pitchFamily="34" charset="0"/>
                </a:endParaRPr>
              </a:p>
            </p:txBody>
          </p:sp>
          <p:pic>
            <p:nvPicPr>
              <p:cNvPr id="2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291" t="58075" r="35316" b="20563"/>
              <a:stretch/>
            </p:blipFill>
            <p:spPr bwMode="auto">
              <a:xfrm>
                <a:off x="3733800" y="760412"/>
                <a:ext cx="674018"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0" name="DTM" descr="C:\Users\mhorty\AppData\Local\Temp\Rar$DR02.088\Platfor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018795"/>
            <a:ext cx="2286000" cy="157200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76200" y="1198444"/>
            <a:ext cx="1606300" cy="1088655"/>
            <a:chOff x="832100" y="2645145"/>
            <a:chExt cx="1606300" cy="1088655"/>
          </a:xfrm>
        </p:grpSpPr>
        <p:sp>
          <p:nvSpPr>
            <p:cNvPr id="32" name="Rectangle 31"/>
            <p:cNvSpPr/>
            <p:nvPr/>
          </p:nvSpPr>
          <p:spPr>
            <a:xfrm>
              <a:off x="832100" y="2819400"/>
              <a:ext cx="1606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9" descr="C:\Users\mhorty\AppData\Local\Temp\Rar$DR89.088\EndU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0" y="2645145"/>
              <a:ext cx="1606300" cy="108865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9" name="Arrow from DTM"/>
          <p:cNvCxnSpPr/>
          <p:nvPr/>
        </p:nvCxnSpPr>
        <p:spPr>
          <a:xfrm flipH="1">
            <a:off x="4025704" y="2057400"/>
            <a:ext cx="2679897" cy="0"/>
          </a:xfrm>
          <a:prstGeom prst="straightConnector1">
            <a:avLst/>
          </a:prstGeom>
          <a:ln w="66675">
            <a:solidFill>
              <a:schemeClr val="accent6">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 name="To DTM Arrow+Text"/>
          <p:cNvGrpSpPr/>
          <p:nvPr/>
        </p:nvGrpSpPr>
        <p:grpSpPr>
          <a:xfrm>
            <a:off x="4114800" y="1435226"/>
            <a:ext cx="2667000" cy="281549"/>
            <a:chOff x="4114800" y="1435226"/>
            <a:chExt cx="2667000" cy="281549"/>
          </a:xfrm>
        </p:grpSpPr>
        <p:cxnSp>
          <p:nvCxnSpPr>
            <p:cNvPr id="22" name="Arrow to DTM"/>
            <p:cNvCxnSpPr/>
            <p:nvPr/>
          </p:nvCxnSpPr>
          <p:spPr>
            <a:xfrm>
              <a:off x="4114800" y="1716775"/>
              <a:ext cx="2667000" cy="0"/>
            </a:xfrm>
            <a:prstGeom prst="straightConnector1">
              <a:avLst/>
            </a:prstGeom>
            <a:ln w="66675">
              <a:headEnd type="oval"/>
              <a:tailEnd type="triangle"/>
            </a:ln>
          </p:spPr>
          <p:style>
            <a:lnRef idx="1">
              <a:schemeClr val="accent1"/>
            </a:lnRef>
            <a:fillRef idx="0">
              <a:schemeClr val="accent1"/>
            </a:fillRef>
            <a:effectRef idx="0">
              <a:schemeClr val="accent1"/>
            </a:effectRef>
            <a:fontRef idx="minor">
              <a:schemeClr val="tx1"/>
            </a:fontRef>
          </p:style>
        </p:cxnSp>
        <p:sp>
          <p:nvSpPr>
            <p:cNvPr id="50" name="Query to DTM text"/>
            <p:cNvSpPr txBox="1"/>
            <p:nvPr/>
          </p:nvSpPr>
          <p:spPr>
            <a:xfrm>
              <a:off x="4350294" y="1435226"/>
              <a:ext cx="2202906" cy="276999"/>
            </a:xfrm>
            <a:prstGeom prst="rect">
              <a:avLst/>
            </a:prstGeom>
            <a:noFill/>
          </p:spPr>
          <p:txBody>
            <a:bodyPr wrap="square" rtlCol="0">
              <a:spAutoFit/>
            </a:bodyPr>
            <a:lstStyle/>
            <a:p>
              <a:pPr algn="ctr"/>
              <a:r>
                <a:rPr lang="en-US" sz="1200" dirty="0" smtClean="0">
                  <a:latin typeface="Arial Rounded MT Bold" pitchFamily="34" charset="0"/>
                </a:rPr>
                <a:t>www.example.com?</a:t>
              </a:r>
              <a:endParaRPr lang="en-US" sz="1200" dirty="0">
                <a:latin typeface="Arial Rounded MT Bold" pitchFamily="34" charset="0"/>
              </a:endParaRPr>
            </a:p>
          </p:txBody>
        </p:sp>
      </p:grpSp>
      <p:sp>
        <p:nvSpPr>
          <p:cNvPr id="51" name="GTM CNAME from DTM"/>
          <p:cNvSpPr txBox="1"/>
          <p:nvPr/>
        </p:nvSpPr>
        <p:spPr>
          <a:xfrm>
            <a:off x="4263808" y="2095500"/>
            <a:ext cx="2590801" cy="276999"/>
          </a:xfrm>
          <a:prstGeom prst="rect">
            <a:avLst/>
          </a:prstGeom>
          <a:noFill/>
        </p:spPr>
        <p:txBody>
          <a:bodyPr wrap="square" rtlCol="0">
            <a:spAutoFit/>
          </a:bodyPr>
          <a:lstStyle/>
          <a:p>
            <a:pPr algn="ctr"/>
            <a:r>
              <a:rPr lang="en-US" sz="1200" dirty="0" smtClean="0">
                <a:latin typeface="Arial Rounded MT Bold" pitchFamily="34" charset="0"/>
              </a:rPr>
              <a:t>CNAME: svc1.gtm.example.com</a:t>
            </a:r>
          </a:p>
        </p:txBody>
      </p:sp>
      <p:grpSp>
        <p:nvGrpSpPr>
          <p:cNvPr id="3" name="Query to GTM with text"/>
          <p:cNvGrpSpPr/>
          <p:nvPr/>
        </p:nvGrpSpPr>
        <p:grpSpPr>
          <a:xfrm>
            <a:off x="3656982" y="2473916"/>
            <a:ext cx="4267818" cy="574084"/>
            <a:chOff x="3656982" y="2473916"/>
            <a:chExt cx="4267818" cy="574084"/>
          </a:xfrm>
        </p:grpSpPr>
        <p:sp>
          <p:nvSpPr>
            <p:cNvPr id="53" name="Query to GTM"/>
            <p:cNvSpPr txBox="1"/>
            <p:nvPr/>
          </p:nvSpPr>
          <p:spPr>
            <a:xfrm>
              <a:off x="5264694" y="2730626"/>
              <a:ext cx="2202906" cy="276999"/>
            </a:xfrm>
            <a:prstGeom prst="rect">
              <a:avLst/>
            </a:prstGeom>
            <a:noFill/>
          </p:spPr>
          <p:txBody>
            <a:bodyPr wrap="square" rtlCol="0">
              <a:spAutoFit/>
            </a:bodyPr>
            <a:lstStyle/>
            <a:p>
              <a:pPr algn="ctr"/>
              <a:r>
                <a:rPr lang="en-US" sz="1200" dirty="0" smtClean="0">
                  <a:latin typeface="Arial Rounded MT Bold" pitchFamily="34" charset="0"/>
                </a:rPr>
                <a:t>svc1.gtm.example.com?</a:t>
              </a:r>
              <a:endParaRPr lang="en-US" sz="1200" dirty="0">
                <a:latin typeface="Arial Rounded MT Bold" pitchFamily="34" charset="0"/>
              </a:endParaRPr>
            </a:p>
          </p:txBody>
        </p:sp>
        <p:grpSp>
          <p:nvGrpSpPr>
            <p:cNvPr id="62" name="Group 61"/>
            <p:cNvGrpSpPr/>
            <p:nvPr/>
          </p:nvGrpSpPr>
          <p:grpSpPr>
            <a:xfrm>
              <a:off x="3656982" y="2473916"/>
              <a:ext cx="4267818" cy="574084"/>
              <a:chOff x="3656982" y="2473916"/>
              <a:chExt cx="4267818" cy="574084"/>
            </a:xfrm>
          </p:grpSpPr>
          <p:cxnSp>
            <p:nvCxnSpPr>
              <p:cNvPr id="52" name="Straight Arrow Connector 51"/>
              <p:cNvCxnSpPr/>
              <p:nvPr/>
            </p:nvCxnSpPr>
            <p:spPr>
              <a:xfrm>
                <a:off x="3656982" y="3048000"/>
                <a:ext cx="4267818" cy="0"/>
              </a:xfrm>
              <a:prstGeom prst="straightConnector1">
                <a:avLst/>
              </a:prstGeom>
              <a:ln w="666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657277" y="2473916"/>
                <a:ext cx="0" cy="574084"/>
              </a:xfrm>
              <a:prstGeom prst="straightConnector1">
                <a:avLst/>
              </a:prstGeom>
              <a:ln w="66675">
                <a:headEnd type="oval"/>
                <a:tailEnd type="none"/>
              </a:ln>
            </p:spPr>
            <p:style>
              <a:lnRef idx="1">
                <a:schemeClr val="accent1"/>
              </a:lnRef>
              <a:fillRef idx="0">
                <a:schemeClr val="accent1"/>
              </a:fillRef>
              <a:effectRef idx="0">
                <a:schemeClr val="accent1"/>
              </a:effectRef>
              <a:fontRef idx="minor">
                <a:schemeClr val="tx1"/>
              </a:fontRef>
            </p:style>
          </p:cxnSp>
        </p:grpSp>
      </p:grpSp>
      <p:cxnSp>
        <p:nvCxnSpPr>
          <p:cNvPr id="55" name="Straight Arrow Connector 54"/>
          <p:cNvCxnSpPr/>
          <p:nvPr/>
        </p:nvCxnSpPr>
        <p:spPr>
          <a:xfrm flipV="1">
            <a:off x="1752600" y="1742771"/>
            <a:ext cx="1522639" cy="9829"/>
          </a:xfrm>
          <a:prstGeom prst="straightConnector1">
            <a:avLst/>
          </a:prstGeom>
          <a:ln w="66675">
            <a:headEnd type="oval"/>
            <a:tailEnd type="triangle"/>
          </a:ln>
        </p:spPr>
        <p:style>
          <a:lnRef idx="1">
            <a:schemeClr val="accent1"/>
          </a:lnRef>
          <a:fillRef idx="0">
            <a:schemeClr val="accent1"/>
          </a:fillRef>
          <a:effectRef idx="0">
            <a:schemeClr val="accent1"/>
          </a:effectRef>
          <a:fontRef idx="minor">
            <a:schemeClr val="tx1"/>
          </a:fontRef>
        </p:style>
      </p:cxnSp>
      <p:sp>
        <p:nvSpPr>
          <p:cNvPr id="56" name="Initial query"/>
          <p:cNvSpPr txBox="1"/>
          <p:nvPr/>
        </p:nvSpPr>
        <p:spPr>
          <a:xfrm>
            <a:off x="1378494" y="1435226"/>
            <a:ext cx="2202906" cy="276999"/>
          </a:xfrm>
          <a:prstGeom prst="rect">
            <a:avLst/>
          </a:prstGeom>
          <a:noFill/>
        </p:spPr>
        <p:txBody>
          <a:bodyPr wrap="square" rtlCol="0">
            <a:spAutoFit/>
          </a:bodyPr>
          <a:lstStyle/>
          <a:p>
            <a:pPr algn="ctr"/>
            <a:r>
              <a:rPr lang="en-US" sz="1200" dirty="0" smtClean="0">
                <a:latin typeface="Arial Rounded MT Bold" pitchFamily="34" charset="0"/>
              </a:rPr>
              <a:t>www.example.com?</a:t>
            </a:r>
            <a:endParaRPr lang="en-US" sz="1200" dirty="0">
              <a:latin typeface="Arial Rounded MT Bold" pitchFamily="34" charset="0"/>
            </a:endParaRPr>
          </a:p>
        </p:txBody>
      </p:sp>
      <p:grpSp>
        <p:nvGrpSpPr>
          <p:cNvPr id="4" name="GTM answer arrow + Text"/>
          <p:cNvGrpSpPr/>
          <p:nvPr/>
        </p:nvGrpSpPr>
        <p:grpSpPr>
          <a:xfrm>
            <a:off x="3784600" y="2386238"/>
            <a:ext cx="4038601" cy="1271362"/>
            <a:chOff x="3784600" y="2386238"/>
            <a:chExt cx="4038601" cy="1271362"/>
          </a:xfrm>
        </p:grpSpPr>
        <p:sp>
          <p:nvSpPr>
            <p:cNvPr id="57" name="Answer from GTM"/>
            <p:cNvSpPr txBox="1"/>
            <p:nvPr/>
          </p:nvSpPr>
          <p:spPr>
            <a:xfrm>
              <a:off x="4724399" y="3380601"/>
              <a:ext cx="2362201" cy="276999"/>
            </a:xfrm>
            <a:prstGeom prst="rect">
              <a:avLst/>
            </a:prstGeom>
            <a:noFill/>
          </p:spPr>
          <p:txBody>
            <a:bodyPr wrap="square" rtlCol="0">
              <a:spAutoFit/>
            </a:bodyPr>
            <a:lstStyle/>
            <a:p>
              <a:pPr algn="ctr"/>
              <a:r>
                <a:rPr lang="en-US" sz="1200" dirty="0" smtClean="0">
                  <a:latin typeface="Arial Rounded MT Bold" pitchFamily="34" charset="0"/>
                </a:rPr>
                <a:t>A: 1.1.1.2</a:t>
              </a:r>
              <a:endParaRPr lang="en-US" sz="1200" dirty="0">
                <a:latin typeface="Arial Rounded MT Bold" pitchFamily="34" charset="0"/>
              </a:endParaRPr>
            </a:p>
          </p:txBody>
        </p:sp>
        <p:grpSp>
          <p:nvGrpSpPr>
            <p:cNvPr id="61" name="Answer from GTM"/>
            <p:cNvGrpSpPr/>
            <p:nvPr/>
          </p:nvGrpSpPr>
          <p:grpSpPr>
            <a:xfrm>
              <a:off x="3784600" y="2386238"/>
              <a:ext cx="4038601" cy="966562"/>
              <a:chOff x="3784600" y="2386238"/>
              <a:chExt cx="4038601" cy="966562"/>
            </a:xfrm>
          </p:grpSpPr>
          <p:cxnSp>
            <p:nvCxnSpPr>
              <p:cNvPr id="58" name="Arrow from GTM"/>
              <p:cNvCxnSpPr/>
              <p:nvPr/>
            </p:nvCxnSpPr>
            <p:spPr>
              <a:xfrm flipH="1">
                <a:off x="3784600" y="3352800"/>
                <a:ext cx="4038601" cy="0"/>
              </a:xfrm>
              <a:prstGeom prst="straightConnector1">
                <a:avLst/>
              </a:prstGeom>
              <a:ln w="66675">
                <a:solidFill>
                  <a:schemeClr val="accent6">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810000" y="2386238"/>
                <a:ext cx="0" cy="966562"/>
              </a:xfrm>
              <a:prstGeom prst="straightConnector1">
                <a:avLst/>
              </a:prstGeom>
              <a:ln w="66675">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pic>
        <p:nvPicPr>
          <p:cNvPr id="4098" name="Green Check" descr="C:\Users\mhorty\AppData\Local\Microsoft\Windows\Temporary Internet Files\Content.IE5\DWTHUMTK\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8834" y="317289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Red X" descr="C:\Users\mhorty\AppData\Local\Microsoft\Windows\Temporary Internet Files\Content.IE5\OVV2C04G\MC90043958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8068" y="3194661"/>
            <a:ext cx="631132" cy="534283"/>
          </a:xfrm>
          <a:prstGeom prst="rect">
            <a:avLst/>
          </a:prstGeom>
          <a:noFill/>
          <a:extLst>
            <a:ext uri="{909E8E84-426E-40DD-AFC4-6F175D3DCCD1}">
              <a14:hiddenFill xmlns:a14="http://schemas.microsoft.com/office/drawing/2010/main">
                <a:solidFill>
                  <a:srgbClr val="FFFFFF"/>
                </a:solidFill>
              </a14:hiddenFill>
            </a:ext>
          </a:extLst>
        </p:spPr>
      </p:pic>
      <p:sp>
        <p:nvSpPr>
          <p:cNvPr id="68" name="vrsn answer from DTM"/>
          <p:cNvSpPr txBox="1"/>
          <p:nvPr/>
        </p:nvSpPr>
        <p:spPr>
          <a:xfrm>
            <a:off x="4268435" y="2133600"/>
            <a:ext cx="2586174" cy="461665"/>
          </a:xfrm>
          <a:prstGeom prst="rect">
            <a:avLst/>
          </a:prstGeom>
          <a:solidFill>
            <a:schemeClr val="bg1"/>
          </a:solidFill>
        </p:spPr>
        <p:txBody>
          <a:bodyPr wrap="square" rtlCol="0">
            <a:spAutoFit/>
          </a:bodyPr>
          <a:lstStyle/>
          <a:p>
            <a:pPr algn="ctr"/>
            <a:r>
              <a:rPr lang="en-US" sz="1200" dirty="0" smtClean="0">
                <a:latin typeface="Arial Rounded MT Bold" pitchFamily="34" charset="0"/>
              </a:rPr>
              <a:t>CNAME: svc1.vrsn.example.com</a:t>
            </a:r>
          </a:p>
          <a:p>
            <a:r>
              <a:rPr lang="en-US" sz="1200" dirty="0" smtClean="0">
                <a:latin typeface="Arial Rounded MT Bold" pitchFamily="34" charset="0"/>
              </a:rPr>
              <a:t>A:             3.3.3.3</a:t>
            </a:r>
            <a:endParaRPr lang="en-US" sz="1200" dirty="0">
              <a:latin typeface="Arial Rounded MT Bold" pitchFamily="34" charset="0"/>
            </a:endParaRPr>
          </a:p>
        </p:txBody>
      </p:sp>
      <p:grpSp>
        <p:nvGrpSpPr>
          <p:cNvPr id="40" name="Public DC"/>
          <p:cNvGrpSpPr/>
          <p:nvPr/>
        </p:nvGrpSpPr>
        <p:grpSpPr>
          <a:xfrm>
            <a:off x="2575172" y="4435935"/>
            <a:ext cx="1006228" cy="1220689"/>
            <a:chOff x="3187824" y="3673122"/>
            <a:chExt cx="1006228" cy="1220689"/>
          </a:xfrm>
        </p:grpSpPr>
        <p:pic>
          <p:nvPicPr>
            <p:cNvPr id="41" name="Picture 10" descr="C:\Users\mhorty\AppData\Local\Temp\Rar$DR01.088\Servers.png"/>
            <p:cNvPicPr>
              <a:picLocks noChangeAspect="1" noChangeArrowheads="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r="67855" b="17328"/>
            <a:stretch/>
          </p:blipFill>
          <p:spPr bwMode="auto">
            <a:xfrm>
              <a:off x="3187824" y="3673122"/>
              <a:ext cx="1006228" cy="118815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203451" y="4493701"/>
              <a:ext cx="990600" cy="400110"/>
            </a:xfrm>
            <a:prstGeom prst="rect">
              <a:avLst/>
            </a:prstGeom>
            <a:noFill/>
          </p:spPr>
          <p:txBody>
            <a:bodyPr wrap="square" rtlCol="0">
              <a:spAutoFit/>
            </a:bodyPr>
            <a:lstStyle/>
            <a:p>
              <a:pPr algn="ctr"/>
              <a:r>
                <a:rPr lang="en-US" sz="1000" dirty="0" smtClean="0">
                  <a:solidFill>
                    <a:schemeClr val="tx1">
                      <a:lumMod val="65000"/>
                      <a:lumOff val="35000"/>
                    </a:schemeClr>
                  </a:solidFill>
                  <a:latin typeface="Arial Black" pitchFamily="34" charset="0"/>
                </a:rPr>
                <a:t>DC 1</a:t>
              </a:r>
            </a:p>
            <a:p>
              <a:pPr algn="ctr"/>
              <a:r>
                <a:rPr lang="en-US" sz="1000" dirty="0" smtClean="0">
                  <a:solidFill>
                    <a:schemeClr val="tx1">
                      <a:lumMod val="65000"/>
                      <a:lumOff val="35000"/>
                    </a:schemeClr>
                  </a:solidFill>
                  <a:latin typeface="Arial Black" pitchFamily="34" charset="0"/>
                </a:rPr>
                <a:t>1.1.1.2</a:t>
              </a:r>
              <a:endParaRPr lang="en-US" sz="1000" dirty="0">
                <a:solidFill>
                  <a:schemeClr val="tx1">
                    <a:lumMod val="65000"/>
                    <a:lumOff val="35000"/>
                  </a:schemeClr>
                </a:solidFill>
                <a:latin typeface="Arial Black" pitchFamily="34" charset="0"/>
              </a:endParaRPr>
            </a:p>
          </p:txBody>
        </p:sp>
      </p:grpSp>
      <p:grpSp>
        <p:nvGrpSpPr>
          <p:cNvPr id="43" name="Public DC"/>
          <p:cNvGrpSpPr/>
          <p:nvPr/>
        </p:nvGrpSpPr>
        <p:grpSpPr>
          <a:xfrm>
            <a:off x="4656045" y="4435935"/>
            <a:ext cx="1006228" cy="1220689"/>
            <a:chOff x="3187824" y="3673122"/>
            <a:chExt cx="1006228" cy="1220689"/>
          </a:xfrm>
        </p:grpSpPr>
        <p:pic>
          <p:nvPicPr>
            <p:cNvPr id="44" name="Picture 10" descr="C:\Users\mhorty\AppData\Local\Temp\Rar$DR01.088\Servers.png"/>
            <p:cNvPicPr>
              <a:picLocks noChangeAspect="1" noChangeArrowheads="1"/>
            </p:cNvPicPr>
            <p:nvPr/>
          </p:nvPicPr>
          <p:blipFill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r="67855" b="17328"/>
            <a:stretch/>
          </p:blipFill>
          <p:spPr bwMode="auto">
            <a:xfrm>
              <a:off x="3187824" y="3673122"/>
              <a:ext cx="1006228" cy="118815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3203451" y="4493701"/>
              <a:ext cx="990600" cy="400110"/>
            </a:xfrm>
            <a:prstGeom prst="rect">
              <a:avLst/>
            </a:prstGeom>
            <a:noFill/>
          </p:spPr>
          <p:txBody>
            <a:bodyPr wrap="square" rtlCol="0">
              <a:spAutoFit/>
            </a:bodyPr>
            <a:lstStyle/>
            <a:p>
              <a:pPr algn="ctr"/>
              <a:r>
                <a:rPr lang="en-US" sz="1000" dirty="0" smtClean="0">
                  <a:solidFill>
                    <a:schemeClr val="tx1">
                      <a:lumMod val="65000"/>
                      <a:lumOff val="35000"/>
                    </a:schemeClr>
                  </a:solidFill>
                  <a:latin typeface="Arial Black" pitchFamily="34" charset="0"/>
                </a:rPr>
                <a:t>DC 2</a:t>
              </a:r>
            </a:p>
            <a:p>
              <a:pPr algn="ctr"/>
              <a:r>
                <a:rPr lang="en-US" sz="1000" dirty="0" smtClean="0">
                  <a:solidFill>
                    <a:schemeClr val="tx1">
                      <a:lumMod val="65000"/>
                      <a:lumOff val="35000"/>
                    </a:schemeClr>
                  </a:solidFill>
                  <a:latin typeface="Arial Black" pitchFamily="34" charset="0"/>
                </a:rPr>
                <a:t>3.3.3.3</a:t>
              </a:r>
              <a:endParaRPr lang="en-US" sz="1000" dirty="0">
                <a:solidFill>
                  <a:schemeClr val="tx1">
                    <a:lumMod val="65000"/>
                    <a:lumOff val="35000"/>
                  </a:schemeClr>
                </a:solidFill>
                <a:latin typeface="Arial Black" pitchFamily="34" charset="0"/>
              </a:endParaRPr>
            </a:p>
          </p:txBody>
        </p:sp>
      </p:grpSp>
      <p:cxnSp>
        <p:nvCxnSpPr>
          <p:cNvPr id="84" name="Arrow to DC 2"/>
          <p:cNvCxnSpPr>
            <a:stCxn id="33" idx="2"/>
            <a:endCxn id="44" idx="0"/>
          </p:cNvCxnSpPr>
          <p:nvPr/>
        </p:nvCxnSpPr>
        <p:spPr>
          <a:xfrm rot="16200000" flipH="1">
            <a:off x="1944836" y="1221612"/>
            <a:ext cx="2148836" cy="4279809"/>
          </a:xfrm>
          <a:prstGeom prst="bentConnector3">
            <a:avLst>
              <a:gd name="adj1" fmla="val 70686"/>
            </a:avLst>
          </a:prstGeom>
          <a:ln w="698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Arrow to DC 1"/>
          <p:cNvCxnSpPr>
            <a:stCxn id="33" idx="2"/>
            <a:endCxn id="41" idx="0"/>
          </p:cNvCxnSpPr>
          <p:nvPr/>
        </p:nvCxnSpPr>
        <p:spPr>
          <a:xfrm rot="16200000" flipH="1">
            <a:off x="904400" y="2262049"/>
            <a:ext cx="2148836" cy="2198936"/>
          </a:xfrm>
          <a:prstGeom prst="bentConnector3">
            <a:avLst>
              <a:gd name="adj1" fmla="val 72459"/>
            </a:avLst>
          </a:prstGeom>
          <a:ln w="698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p:nvPr>
        </p:nvSpPr>
        <p:spPr/>
        <p:txBody>
          <a:bodyPr>
            <a:normAutofit fontScale="90000"/>
          </a:bodyPr>
          <a:lstStyle/>
          <a:p>
            <a:r>
              <a:rPr lang="en-US" dirty="0" smtClean="0">
                <a:latin typeface="Arial Rounded MT Bold" pitchFamily="34" charset="0"/>
              </a:rPr>
              <a:t>Backup </a:t>
            </a:r>
            <a:r>
              <a:rPr lang="en-US" dirty="0">
                <a:latin typeface="Arial Rounded MT Bold" pitchFamily="34" charset="0"/>
              </a:rPr>
              <a:t>for Hardware-based DNS Load </a:t>
            </a:r>
            <a:r>
              <a:rPr lang="en-US" dirty="0" smtClean="0">
                <a:latin typeface="Arial Rounded MT Bold" pitchFamily="34" charset="0"/>
              </a:rPr>
              <a:t>Balancers</a:t>
            </a:r>
            <a:endParaRPr lang="en-US" dirty="0"/>
          </a:p>
        </p:txBody>
      </p:sp>
      <p:sp>
        <p:nvSpPr>
          <p:cNvPr id="86" name="Manual failover"/>
          <p:cNvSpPr/>
          <p:nvPr/>
        </p:nvSpPr>
        <p:spPr>
          <a:xfrm>
            <a:off x="905543" y="733715"/>
            <a:ext cx="7439151" cy="598594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latin typeface="Arial" pitchFamily="34" charset="0"/>
                <a:cs typeface="Arial" pitchFamily="34" charset="0"/>
              </a:rPr>
              <a:t>Manual Failover</a:t>
            </a:r>
          </a:p>
          <a:p>
            <a:endParaRPr lang="en-US" sz="2000" b="1" dirty="0" smtClean="0">
              <a:latin typeface="Arial" pitchFamily="34" charset="0"/>
              <a:cs typeface="Arial" pitchFamily="34" charset="0"/>
            </a:endParaRPr>
          </a:p>
          <a:p>
            <a:r>
              <a:rPr lang="en-US" sz="2000" dirty="0"/>
              <a:t>local </a:t>
            </a:r>
            <a:r>
              <a:rPr lang="en-US" sz="2000" dirty="0" err="1" smtClean="0"/>
              <a:t>GTMstat</a:t>
            </a:r>
            <a:r>
              <a:rPr lang="en-US" sz="2000" dirty="0" smtClean="0"/>
              <a:t> </a:t>
            </a:r>
            <a:r>
              <a:rPr lang="en-US" sz="2000" dirty="0"/>
              <a:t>= </a:t>
            </a:r>
            <a:r>
              <a:rPr lang="en-US" sz="2000" dirty="0" err="1">
                <a:solidFill>
                  <a:schemeClr val="accent2">
                    <a:lumMod val="75000"/>
                  </a:schemeClr>
                </a:solidFill>
              </a:rPr>
              <a:t>getacctval</a:t>
            </a:r>
            <a:r>
              <a:rPr lang="en-US" sz="2000" dirty="0" smtClean="0"/>
              <a:t>(“</a:t>
            </a:r>
            <a:r>
              <a:rPr lang="en-US" sz="2000" dirty="0" err="1" smtClean="0"/>
              <a:t>GTM_active</a:t>
            </a:r>
            <a:r>
              <a:rPr lang="en-US" sz="2000" dirty="0"/>
              <a:t>") </a:t>
            </a:r>
            <a:endParaRPr lang="en-US" sz="2000" dirty="0" smtClean="0"/>
          </a:p>
          <a:p>
            <a:endParaRPr lang="en-US" sz="2000" dirty="0"/>
          </a:p>
          <a:p>
            <a:r>
              <a:rPr lang="en-US" sz="2000" dirty="0" smtClean="0"/>
              <a:t>if </a:t>
            </a:r>
            <a:r>
              <a:rPr lang="en-US" sz="2000" dirty="0" err="1" smtClean="0"/>
              <a:t>GTMstat</a:t>
            </a:r>
            <a:r>
              <a:rPr lang="en-US" sz="2000" dirty="0" smtClean="0"/>
              <a:t> </a:t>
            </a:r>
            <a:r>
              <a:rPr lang="en-US" sz="2000" dirty="0"/>
              <a:t>== "active" then </a:t>
            </a:r>
            <a:endParaRPr lang="en-US" sz="2000" dirty="0" smtClean="0"/>
          </a:p>
          <a:p>
            <a:r>
              <a:rPr lang="en-US" sz="2000" dirty="0"/>
              <a:t> </a:t>
            </a:r>
            <a:r>
              <a:rPr lang="en-US" sz="2000" dirty="0" smtClean="0"/>
              <a:t>   return “GTM_CNAME" </a:t>
            </a:r>
          </a:p>
          <a:p>
            <a:r>
              <a:rPr lang="en-US" sz="2000" dirty="0"/>
              <a:t> </a:t>
            </a:r>
            <a:r>
              <a:rPr lang="en-US" sz="2000" dirty="0" smtClean="0"/>
              <a:t>   else </a:t>
            </a:r>
            <a:r>
              <a:rPr lang="en-US" sz="2000" dirty="0"/>
              <a:t>return </a:t>
            </a:r>
            <a:r>
              <a:rPr lang="en-US" sz="2000" dirty="0" smtClean="0"/>
              <a:t>“</a:t>
            </a:r>
            <a:r>
              <a:rPr lang="en-US" sz="2000" dirty="0" err="1" smtClean="0"/>
              <a:t>Verisign_CNAME</a:t>
            </a:r>
            <a:r>
              <a:rPr lang="en-US" sz="2000" dirty="0" smtClean="0"/>
              <a:t>" </a:t>
            </a:r>
          </a:p>
          <a:p>
            <a:r>
              <a:rPr lang="en-US" sz="2000" dirty="0" smtClean="0"/>
              <a:t>end</a:t>
            </a:r>
            <a:endParaRPr lang="en-US" sz="2000" b="1" dirty="0" smtClean="0">
              <a:latin typeface="Arial" pitchFamily="34" charset="0"/>
              <a:cs typeface="Arial" pitchFamily="34" charset="0"/>
            </a:endParaRPr>
          </a:p>
        </p:txBody>
      </p:sp>
      <p:sp>
        <p:nvSpPr>
          <p:cNvPr id="87" name="Auto failover"/>
          <p:cNvSpPr/>
          <p:nvPr/>
        </p:nvSpPr>
        <p:spPr>
          <a:xfrm>
            <a:off x="223284" y="737328"/>
            <a:ext cx="8768317" cy="598594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latin typeface="Arial" pitchFamily="34" charset="0"/>
                <a:cs typeface="Arial" pitchFamily="34" charset="0"/>
              </a:rPr>
              <a:t>Automated Failover</a:t>
            </a:r>
          </a:p>
          <a:p>
            <a:pPr algn="ctr"/>
            <a:endParaRPr lang="en-US" sz="2000" b="1" dirty="0" smtClean="0">
              <a:latin typeface="Arial" pitchFamily="34" charset="0"/>
              <a:cs typeface="Arial" pitchFamily="34" charset="0"/>
            </a:endParaRPr>
          </a:p>
          <a:p>
            <a:r>
              <a:rPr lang="en-US" sz="2000" dirty="0"/>
              <a:t>local </a:t>
            </a:r>
            <a:r>
              <a:rPr lang="en-US" sz="2000" dirty="0" err="1" smtClean="0">
                <a:solidFill>
                  <a:schemeClr val="tx1"/>
                </a:solidFill>
              </a:rPr>
              <a:t>gtmhealth</a:t>
            </a:r>
            <a:r>
              <a:rPr lang="en-US" sz="2000" dirty="0" smtClean="0">
                <a:solidFill>
                  <a:schemeClr val="tx1"/>
                </a:solidFill>
              </a:rPr>
              <a:t> </a:t>
            </a:r>
            <a:r>
              <a:rPr lang="en-US" sz="2000" dirty="0"/>
              <a:t>= </a:t>
            </a:r>
            <a:r>
              <a:rPr lang="en-US" sz="2000" dirty="0" err="1">
                <a:solidFill>
                  <a:srgbClr val="00B050"/>
                </a:solidFill>
              </a:rPr>
              <a:t>getacctval</a:t>
            </a:r>
            <a:r>
              <a:rPr lang="en-US" sz="2000" dirty="0" smtClean="0"/>
              <a:t>(</a:t>
            </a:r>
            <a:br>
              <a:rPr lang="en-US" sz="2000" dirty="0" smtClean="0"/>
            </a:br>
            <a:r>
              <a:rPr lang="en-US" sz="2000" dirty="0" smtClean="0"/>
              <a:t>  "system+example.com+gtmcheck.example.com.+</a:t>
            </a:r>
            <a:r>
              <a:rPr lang="en-US" sz="2000" dirty="0"/>
              <a:t>A+209.112.113.33</a:t>
            </a:r>
            <a:r>
              <a:rPr lang="en-US" sz="2000" dirty="0" smtClean="0"/>
              <a:t>")</a:t>
            </a:r>
          </a:p>
          <a:p>
            <a:endParaRPr lang="en-US" sz="2000" dirty="0"/>
          </a:p>
          <a:p>
            <a:r>
              <a:rPr lang="en-US" sz="2000" dirty="0" smtClean="0"/>
              <a:t>if </a:t>
            </a:r>
            <a:r>
              <a:rPr lang="en-US" sz="2000" dirty="0" err="1" smtClean="0"/>
              <a:t>gtmhealth</a:t>
            </a:r>
            <a:r>
              <a:rPr lang="en-US" sz="2000" dirty="0"/>
              <a:t>=="F" </a:t>
            </a:r>
            <a:r>
              <a:rPr lang="en-US" sz="2000" dirty="0" smtClean="0"/>
              <a:t>then </a:t>
            </a:r>
          </a:p>
          <a:p>
            <a:r>
              <a:rPr lang="en-US" sz="2000" dirty="0"/>
              <a:t> </a:t>
            </a:r>
            <a:r>
              <a:rPr lang="en-US" sz="2000" dirty="0" smtClean="0"/>
              <a:t>  return “</a:t>
            </a:r>
            <a:r>
              <a:rPr lang="en-US" sz="2000" dirty="0" err="1" smtClean="0"/>
              <a:t>Verisign_CNAME</a:t>
            </a:r>
            <a:r>
              <a:rPr lang="en-US" sz="2000" dirty="0" smtClean="0"/>
              <a:t>" </a:t>
            </a:r>
          </a:p>
          <a:p>
            <a:r>
              <a:rPr lang="en-US" sz="2000" dirty="0"/>
              <a:t> </a:t>
            </a:r>
            <a:r>
              <a:rPr lang="en-US" sz="2000" dirty="0" smtClean="0"/>
              <a:t>  else return “GTM_CNAME" </a:t>
            </a:r>
          </a:p>
          <a:p>
            <a:r>
              <a:rPr lang="en-US" sz="2000" dirty="0" smtClean="0"/>
              <a:t>End</a:t>
            </a:r>
          </a:p>
          <a:p>
            <a:endParaRPr lang="en-US" sz="2000" b="1" dirty="0">
              <a:latin typeface="Arial" pitchFamily="34" charset="0"/>
              <a:cs typeface="Arial" pitchFamily="34" charset="0"/>
            </a:endParaRPr>
          </a:p>
          <a:p>
            <a:r>
              <a:rPr lang="en-US" sz="2000" i="1" dirty="0" smtClean="0">
                <a:latin typeface="Arial" pitchFamily="34" charset="0"/>
                <a:cs typeface="Arial" pitchFamily="34" charset="0"/>
              </a:rPr>
              <a:t>“F”:  Health check probe failed</a:t>
            </a:r>
          </a:p>
          <a:p>
            <a:r>
              <a:rPr lang="en-US" sz="2000" i="1" dirty="0" smtClean="0">
                <a:latin typeface="Arial" pitchFamily="34" charset="0"/>
                <a:cs typeface="Arial" pitchFamily="34" charset="0"/>
              </a:rPr>
              <a:t>“S”:  Health check probe success</a:t>
            </a:r>
          </a:p>
        </p:txBody>
      </p:sp>
    </p:spTree>
    <p:extLst>
      <p:ext uri="{BB962C8B-B14F-4D97-AF65-F5344CB8AC3E}">
        <p14:creationId xmlns:p14="http://schemas.microsoft.com/office/powerpoint/2010/main" val="271399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30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nodeType="withEffect">
                                  <p:stCondLst>
                                    <p:cond delay="40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p:stCondLst>
                              <p:cond delay="400"/>
                            </p:stCondLst>
                            <p:childTnLst>
                              <p:par>
                                <p:cTn id="29" presetID="10" presetClass="entr" presetSubtype="0" fill="hold" nodeType="afterEffect">
                                  <p:stCondLst>
                                    <p:cond delay="4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110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8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9"/>
                                        </p:tgtEl>
                                      </p:cBhvr>
                                    </p:animEffect>
                                    <p:set>
                                      <p:cBhvr>
                                        <p:cTn id="45" dur="1" fill="hold">
                                          <p:stCondLst>
                                            <p:cond delay="499"/>
                                          </p:stCondLst>
                                        </p:cTn>
                                        <p:tgtEl>
                                          <p:spTgt spid="4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1"/>
                                        </p:tgtEl>
                                      </p:cBhvr>
                                    </p:animEffect>
                                    <p:set>
                                      <p:cBhvr>
                                        <p:cTn id="48" dur="1" fill="hold">
                                          <p:stCondLst>
                                            <p:cond delay="499"/>
                                          </p:stCondLst>
                                        </p:cTn>
                                        <p:tgtEl>
                                          <p:spTgt spid="5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69"/>
                                        </p:tgtEl>
                                      </p:cBhvr>
                                    </p:animEffect>
                                    <p:set>
                                      <p:cBhvr>
                                        <p:cTn id="60" dur="1" fill="hold">
                                          <p:stCondLst>
                                            <p:cond delay="499"/>
                                          </p:stCondLst>
                                        </p:cTn>
                                        <p:tgtEl>
                                          <p:spTgt spid="69"/>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85"/>
                                        </p:tgtEl>
                                      </p:cBhvr>
                                    </p:animEffect>
                                    <p:set>
                                      <p:cBhvr>
                                        <p:cTn id="63" dur="1" fill="hold">
                                          <p:stCondLst>
                                            <p:cond delay="499"/>
                                          </p:stCondLst>
                                        </p:cTn>
                                        <p:tgtEl>
                                          <p:spTgt spid="8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4098"/>
                                        </p:tgtEl>
                                      </p:cBhvr>
                                    </p:animEffect>
                                    <p:set>
                                      <p:cBhvr>
                                        <p:cTn id="68" dur="1" fill="hold">
                                          <p:stCondLst>
                                            <p:cond delay="499"/>
                                          </p:stCondLst>
                                        </p:cTn>
                                        <p:tgtEl>
                                          <p:spTgt spid="4098"/>
                                        </p:tgtEl>
                                        <p:attrNameLst>
                                          <p:attrName>style.visibility</p:attrName>
                                        </p:attrNameLst>
                                      </p:cBhvr>
                                      <p:to>
                                        <p:strVal val="hidden"/>
                                      </p:to>
                                    </p:set>
                                  </p:childTnLst>
                                </p:cTn>
                              </p:par>
                              <p:par>
                                <p:cTn id="69" presetID="42" presetClass="entr" presetSubtype="0" fill="hold" nodeType="withEffect">
                                  <p:stCondLst>
                                    <p:cond delay="0"/>
                                  </p:stCondLst>
                                  <p:childTnLst>
                                    <p:set>
                                      <p:cBhvr>
                                        <p:cTn id="70" dur="1" fill="hold">
                                          <p:stCondLst>
                                            <p:cond delay="0"/>
                                          </p:stCondLst>
                                        </p:cTn>
                                        <p:tgtEl>
                                          <p:spTgt spid="4099"/>
                                        </p:tgtEl>
                                        <p:attrNameLst>
                                          <p:attrName>style.visibility</p:attrName>
                                        </p:attrNameLst>
                                      </p:cBhvr>
                                      <p:to>
                                        <p:strVal val="visible"/>
                                      </p:to>
                                    </p:set>
                                    <p:animEffect transition="in" filter="fade">
                                      <p:cBhvr>
                                        <p:cTn id="71" dur="1000"/>
                                        <p:tgtEl>
                                          <p:spTgt spid="4099"/>
                                        </p:tgtEl>
                                      </p:cBhvr>
                                    </p:animEffect>
                                    <p:anim calcmode="lin" valueType="num">
                                      <p:cBhvr>
                                        <p:cTn id="72" dur="1000" fill="hold"/>
                                        <p:tgtEl>
                                          <p:spTgt spid="4099"/>
                                        </p:tgtEl>
                                        <p:attrNameLst>
                                          <p:attrName>ppt_x</p:attrName>
                                        </p:attrNameLst>
                                      </p:cBhvr>
                                      <p:tavLst>
                                        <p:tav tm="0">
                                          <p:val>
                                            <p:strVal val="#ppt_x"/>
                                          </p:val>
                                        </p:tav>
                                        <p:tav tm="100000">
                                          <p:val>
                                            <p:strVal val="#ppt_x"/>
                                          </p:val>
                                        </p:tav>
                                      </p:tavLst>
                                    </p:anim>
                                    <p:anim calcmode="lin" valueType="num">
                                      <p:cBhvr>
                                        <p:cTn id="73" dur="1000" fill="hold"/>
                                        <p:tgtEl>
                                          <p:spTgt spid="4099"/>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1" presetClass="entr" presetSubtype="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nodeType="withEffect">
                                  <p:stCondLst>
                                    <p:cond delay="20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50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nodeType="withEffect">
                                  <p:stCondLst>
                                    <p:cond delay="90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1200"/>
                                  </p:stCondLst>
                                  <p:childTnLst>
                                    <p:set>
                                      <p:cBhvr>
                                        <p:cTn id="84" dur="1" fill="hold">
                                          <p:stCondLst>
                                            <p:cond delay="0"/>
                                          </p:stCondLst>
                                        </p:cTn>
                                        <p:tgtEl>
                                          <p:spTgt spid="64"/>
                                        </p:tgtEl>
                                        <p:attrNameLst>
                                          <p:attrName>style.visibility</p:attrName>
                                        </p:attrNameLst>
                                      </p:cBhvr>
                                      <p:to>
                                        <p:strVal val="visible"/>
                                      </p:to>
                                    </p:set>
                                  </p:childTnLst>
                                </p:cTn>
                              </p:par>
                            </p:childTnLst>
                          </p:cTn>
                        </p:par>
                        <p:par>
                          <p:cTn id="85" fill="hold">
                            <p:stCondLst>
                              <p:cond delay="2200"/>
                            </p:stCondLst>
                            <p:childTnLst>
                              <p:par>
                                <p:cTn id="86" presetID="1" presetClass="entr" presetSubtype="0" fill="hold" nodeType="afterEffect">
                                  <p:stCondLst>
                                    <p:cond delay="500"/>
                                  </p:stCondLst>
                                  <p:childTnLst>
                                    <p:set>
                                      <p:cBhvr>
                                        <p:cTn id="87" dur="1" fill="hold">
                                          <p:stCondLst>
                                            <p:cond delay="0"/>
                                          </p:stCondLst>
                                        </p:cTn>
                                        <p:tgtEl>
                                          <p:spTgt spid="8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86"/>
                                        </p:tgtEl>
                                        <p:attrNameLst>
                                          <p:attrName>style.visibility</p:attrName>
                                        </p:attrNameLst>
                                      </p:cBhvr>
                                      <p:to>
                                        <p:strVal val="visible"/>
                                      </p:to>
                                    </p:set>
                                    <p:anim calcmode="lin" valueType="num">
                                      <p:cBhvr additive="base">
                                        <p:cTn id="92" dur="500" fill="hold"/>
                                        <p:tgtEl>
                                          <p:spTgt spid="86"/>
                                        </p:tgtEl>
                                        <p:attrNameLst>
                                          <p:attrName>ppt_x</p:attrName>
                                        </p:attrNameLst>
                                      </p:cBhvr>
                                      <p:tavLst>
                                        <p:tav tm="0">
                                          <p:val>
                                            <p:strVal val="#ppt_x"/>
                                          </p:val>
                                        </p:tav>
                                        <p:tav tm="100000">
                                          <p:val>
                                            <p:strVal val="#ppt_x"/>
                                          </p:val>
                                        </p:tav>
                                      </p:tavLst>
                                    </p:anim>
                                    <p:anim calcmode="lin" valueType="num">
                                      <p:cBhvr additive="base">
                                        <p:cTn id="93"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500" fill="hold"/>
                                        <p:tgtEl>
                                          <p:spTgt spid="87"/>
                                        </p:tgtEl>
                                        <p:attrNameLst>
                                          <p:attrName>ppt_x</p:attrName>
                                        </p:attrNameLst>
                                      </p:cBhvr>
                                      <p:tavLst>
                                        <p:tav tm="0">
                                          <p:val>
                                            <p:strVal val="#ppt_x"/>
                                          </p:val>
                                        </p:tav>
                                        <p:tav tm="100000">
                                          <p:val>
                                            <p:strVal val="#ppt_x"/>
                                          </p:val>
                                        </p:tav>
                                      </p:tavLst>
                                    </p:anim>
                                    <p:anim calcmode="lin" valueType="num">
                                      <p:cBhvr additive="base">
                                        <p:cTn id="99"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9" grpId="0" animBg="1"/>
      <p:bldP spid="69" grpId="1" animBg="1"/>
      <p:bldP spid="51" grpId="0"/>
      <p:bldP spid="51" grpId="1"/>
      <p:bldP spid="56" grpId="0"/>
      <p:bldP spid="68" grpId="0" animBg="1"/>
      <p:bldP spid="86" grpId="0" animBg="1"/>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2" descr="C:\Users\mhorty\Desktop\worldmap3d.jpg"/>
          <p:cNvPicPr>
            <a:picLocks noChangeAspect="1" noChangeArrowheads="1"/>
          </p:cNvPicPr>
          <p:nvPr/>
        </p:nvPicPr>
        <p:blipFill>
          <a:blip r:embed="rId2" cstate="print"/>
          <a:srcRect l="7532" t="9045" r="12721" b="15725"/>
          <a:stretch>
            <a:fillRect/>
          </a:stretch>
        </p:blipFill>
        <p:spPr bwMode="auto">
          <a:xfrm>
            <a:off x="1902524" y="1945127"/>
            <a:ext cx="6138672" cy="2895600"/>
          </a:xfrm>
          <a:prstGeom prst="rect">
            <a:avLst/>
          </a:prstGeom>
          <a:noFill/>
          <a:ln w="38100">
            <a:solidFill>
              <a:schemeClr val="bg1">
                <a:lumMod val="50000"/>
              </a:schemeClr>
            </a:solidFill>
          </a:ln>
          <a:effectLst>
            <a:outerShdw blurRad="190500" dist="76200" dir="5400000" algn="t" rotWithShape="0">
              <a:prstClr val="black">
                <a:alpha val="40000"/>
              </a:prstClr>
            </a:outerShdw>
          </a:effectLst>
        </p:spPr>
      </p:pic>
      <p:grpSp>
        <p:nvGrpSpPr>
          <p:cNvPr id="41" name="Group 40"/>
          <p:cNvGrpSpPr/>
          <p:nvPr/>
        </p:nvGrpSpPr>
        <p:grpSpPr>
          <a:xfrm>
            <a:off x="1933480" y="2021327"/>
            <a:ext cx="2957513" cy="2564606"/>
            <a:chOff x="30956" y="1219200"/>
            <a:chExt cx="2957513" cy="2564606"/>
          </a:xfrm>
          <a:solidFill>
            <a:schemeClr val="tx2">
              <a:lumMod val="40000"/>
              <a:lumOff val="60000"/>
              <a:alpha val="56000"/>
            </a:schemeClr>
          </a:solidFill>
        </p:grpSpPr>
        <p:sp>
          <p:nvSpPr>
            <p:cNvPr id="42" name="Freeform 41"/>
            <p:cNvSpPr/>
            <p:nvPr/>
          </p:nvSpPr>
          <p:spPr>
            <a:xfrm>
              <a:off x="1852613" y="2326481"/>
              <a:ext cx="66675" cy="83344"/>
            </a:xfrm>
            <a:custGeom>
              <a:avLst/>
              <a:gdLst>
                <a:gd name="connsiteX0" fmla="*/ 0 w 66675"/>
                <a:gd name="connsiteY0" fmla="*/ 57150 h 83344"/>
                <a:gd name="connsiteX1" fmla="*/ 66675 w 66675"/>
                <a:gd name="connsiteY1" fmla="*/ 83344 h 83344"/>
                <a:gd name="connsiteX2" fmla="*/ 4762 w 66675"/>
                <a:gd name="connsiteY2" fmla="*/ 0 h 83344"/>
                <a:gd name="connsiteX3" fmla="*/ 0 w 66675"/>
                <a:gd name="connsiteY3" fmla="*/ 57150 h 83344"/>
              </a:gdLst>
              <a:ahLst/>
              <a:cxnLst>
                <a:cxn ang="0">
                  <a:pos x="connsiteX0" y="connsiteY0"/>
                </a:cxn>
                <a:cxn ang="0">
                  <a:pos x="connsiteX1" y="connsiteY1"/>
                </a:cxn>
                <a:cxn ang="0">
                  <a:pos x="connsiteX2" y="connsiteY2"/>
                </a:cxn>
                <a:cxn ang="0">
                  <a:pos x="connsiteX3" y="connsiteY3"/>
                </a:cxn>
              </a:cxnLst>
              <a:rect l="l" t="t" r="r" b="b"/>
              <a:pathLst>
                <a:path w="66675" h="83344">
                  <a:moveTo>
                    <a:pt x="0" y="57150"/>
                  </a:moveTo>
                  <a:lnTo>
                    <a:pt x="66675" y="83344"/>
                  </a:lnTo>
                  <a:lnTo>
                    <a:pt x="4762" y="0"/>
                  </a:lnTo>
                  <a:lnTo>
                    <a:pt x="0" y="57150"/>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59569" y="1262063"/>
              <a:ext cx="1902619" cy="1388268"/>
            </a:xfrm>
            <a:custGeom>
              <a:avLst/>
              <a:gdLst>
                <a:gd name="connsiteX0" fmla="*/ 1409700 w 1902619"/>
                <a:gd name="connsiteY0" fmla="*/ 1388268 h 1388268"/>
                <a:gd name="connsiteX1" fmla="*/ 1304925 w 1902619"/>
                <a:gd name="connsiteY1" fmla="*/ 1388268 h 1388268"/>
                <a:gd name="connsiteX2" fmla="*/ 1266825 w 1902619"/>
                <a:gd name="connsiteY2" fmla="*/ 1316831 h 1388268"/>
                <a:gd name="connsiteX3" fmla="*/ 1209675 w 1902619"/>
                <a:gd name="connsiteY3" fmla="*/ 1323975 h 1388268"/>
                <a:gd name="connsiteX4" fmla="*/ 1004887 w 1902619"/>
                <a:gd name="connsiteY4" fmla="*/ 1221581 h 1388268"/>
                <a:gd name="connsiteX5" fmla="*/ 945356 w 1902619"/>
                <a:gd name="connsiteY5" fmla="*/ 1152525 h 1388268"/>
                <a:gd name="connsiteX6" fmla="*/ 864394 w 1902619"/>
                <a:gd name="connsiteY6" fmla="*/ 1154906 h 1388268"/>
                <a:gd name="connsiteX7" fmla="*/ 678656 w 1902619"/>
                <a:gd name="connsiteY7" fmla="*/ 912018 h 1388268"/>
                <a:gd name="connsiteX8" fmla="*/ 704850 w 1902619"/>
                <a:gd name="connsiteY8" fmla="*/ 792956 h 1388268"/>
                <a:gd name="connsiteX9" fmla="*/ 645319 w 1902619"/>
                <a:gd name="connsiteY9" fmla="*/ 707231 h 1388268"/>
                <a:gd name="connsiteX10" fmla="*/ 592931 w 1902619"/>
                <a:gd name="connsiteY10" fmla="*/ 716756 h 1388268"/>
                <a:gd name="connsiteX11" fmla="*/ 566737 w 1902619"/>
                <a:gd name="connsiteY11" fmla="*/ 661987 h 1388268"/>
                <a:gd name="connsiteX12" fmla="*/ 604837 w 1902619"/>
                <a:gd name="connsiteY12" fmla="*/ 661987 h 1388268"/>
                <a:gd name="connsiteX13" fmla="*/ 521494 w 1902619"/>
                <a:gd name="connsiteY13" fmla="*/ 576262 h 1388268"/>
                <a:gd name="connsiteX14" fmla="*/ 378619 w 1902619"/>
                <a:gd name="connsiteY14" fmla="*/ 557212 h 1388268"/>
                <a:gd name="connsiteX15" fmla="*/ 0 w 1902619"/>
                <a:gd name="connsiteY15" fmla="*/ 692943 h 1388268"/>
                <a:gd name="connsiteX16" fmla="*/ 138112 w 1902619"/>
                <a:gd name="connsiteY16" fmla="*/ 595312 h 1388268"/>
                <a:gd name="connsiteX17" fmla="*/ 66675 w 1902619"/>
                <a:gd name="connsiteY17" fmla="*/ 547687 h 1388268"/>
                <a:gd name="connsiteX18" fmla="*/ 71437 w 1902619"/>
                <a:gd name="connsiteY18" fmla="*/ 359568 h 1388268"/>
                <a:gd name="connsiteX19" fmla="*/ 223837 w 1902619"/>
                <a:gd name="connsiteY19" fmla="*/ 304800 h 1388268"/>
                <a:gd name="connsiteX20" fmla="*/ 895350 w 1902619"/>
                <a:gd name="connsiteY20" fmla="*/ 354806 h 1388268"/>
                <a:gd name="connsiteX21" fmla="*/ 781050 w 1902619"/>
                <a:gd name="connsiteY21" fmla="*/ 285750 h 1388268"/>
                <a:gd name="connsiteX22" fmla="*/ 823912 w 1902619"/>
                <a:gd name="connsiteY22" fmla="*/ 195262 h 1388268"/>
                <a:gd name="connsiteX23" fmla="*/ 1516856 w 1902619"/>
                <a:gd name="connsiteY23" fmla="*/ 0 h 1388268"/>
                <a:gd name="connsiteX24" fmla="*/ 1769269 w 1902619"/>
                <a:gd name="connsiteY24" fmla="*/ 14287 h 1388268"/>
                <a:gd name="connsiteX25" fmla="*/ 1531144 w 1902619"/>
                <a:gd name="connsiteY25" fmla="*/ 202406 h 1388268"/>
                <a:gd name="connsiteX26" fmla="*/ 1816894 w 1902619"/>
                <a:gd name="connsiteY26" fmla="*/ 402431 h 1388268"/>
                <a:gd name="connsiteX27" fmla="*/ 1712119 w 1902619"/>
                <a:gd name="connsiteY27" fmla="*/ 483393 h 1388268"/>
                <a:gd name="connsiteX28" fmla="*/ 1524000 w 1902619"/>
                <a:gd name="connsiteY28" fmla="*/ 459581 h 1388268"/>
                <a:gd name="connsiteX29" fmla="*/ 1557337 w 1902619"/>
                <a:gd name="connsiteY29" fmla="*/ 369093 h 1388268"/>
                <a:gd name="connsiteX30" fmla="*/ 1495425 w 1902619"/>
                <a:gd name="connsiteY30" fmla="*/ 369093 h 1388268"/>
                <a:gd name="connsiteX31" fmla="*/ 1462087 w 1902619"/>
                <a:gd name="connsiteY31" fmla="*/ 426243 h 1388268"/>
                <a:gd name="connsiteX32" fmla="*/ 1471612 w 1902619"/>
                <a:gd name="connsiteY32" fmla="*/ 483393 h 1388268"/>
                <a:gd name="connsiteX33" fmla="*/ 1335881 w 1902619"/>
                <a:gd name="connsiteY33" fmla="*/ 473868 h 1388268"/>
                <a:gd name="connsiteX34" fmla="*/ 1252537 w 1902619"/>
                <a:gd name="connsiteY34" fmla="*/ 547687 h 1388268"/>
                <a:gd name="connsiteX35" fmla="*/ 1297781 w 1902619"/>
                <a:gd name="connsiteY35" fmla="*/ 583406 h 1388268"/>
                <a:gd name="connsiteX36" fmla="*/ 1393031 w 1902619"/>
                <a:gd name="connsiteY36" fmla="*/ 604837 h 1388268"/>
                <a:gd name="connsiteX37" fmla="*/ 1481137 w 1902619"/>
                <a:gd name="connsiteY37" fmla="*/ 690562 h 1388268"/>
                <a:gd name="connsiteX38" fmla="*/ 1521619 w 1902619"/>
                <a:gd name="connsiteY38" fmla="*/ 604837 h 1388268"/>
                <a:gd name="connsiteX39" fmla="*/ 1504950 w 1902619"/>
                <a:gd name="connsiteY39" fmla="*/ 590550 h 1388268"/>
                <a:gd name="connsiteX40" fmla="*/ 1514475 w 1902619"/>
                <a:gd name="connsiteY40" fmla="*/ 507206 h 1388268"/>
                <a:gd name="connsiteX41" fmla="*/ 1735931 w 1902619"/>
                <a:gd name="connsiteY41" fmla="*/ 533400 h 1388268"/>
                <a:gd name="connsiteX42" fmla="*/ 1902619 w 1902619"/>
                <a:gd name="connsiteY42" fmla="*/ 707231 h 1388268"/>
                <a:gd name="connsiteX43" fmla="*/ 1635919 w 1902619"/>
                <a:gd name="connsiteY43" fmla="*/ 821531 h 1388268"/>
                <a:gd name="connsiteX44" fmla="*/ 1626394 w 1902619"/>
                <a:gd name="connsiteY44" fmla="*/ 885825 h 1388268"/>
                <a:gd name="connsiteX45" fmla="*/ 1597819 w 1902619"/>
                <a:gd name="connsiteY45" fmla="*/ 878681 h 1388268"/>
                <a:gd name="connsiteX46" fmla="*/ 1538287 w 1902619"/>
                <a:gd name="connsiteY46" fmla="*/ 919162 h 1388268"/>
                <a:gd name="connsiteX47" fmla="*/ 1540669 w 1902619"/>
                <a:gd name="connsiteY47" fmla="*/ 964406 h 1388268"/>
                <a:gd name="connsiteX48" fmla="*/ 1428750 w 1902619"/>
                <a:gd name="connsiteY48" fmla="*/ 1038225 h 1388268"/>
                <a:gd name="connsiteX49" fmla="*/ 1452562 w 1902619"/>
                <a:gd name="connsiteY49" fmla="*/ 1112043 h 1388268"/>
                <a:gd name="connsiteX50" fmla="*/ 1397794 w 1902619"/>
                <a:gd name="connsiteY50" fmla="*/ 1114425 h 1388268"/>
                <a:gd name="connsiteX51" fmla="*/ 1354931 w 1902619"/>
                <a:gd name="connsiteY51" fmla="*/ 1064418 h 1388268"/>
                <a:gd name="connsiteX52" fmla="*/ 1195387 w 1902619"/>
                <a:gd name="connsiteY52" fmla="*/ 1062037 h 1388268"/>
                <a:gd name="connsiteX53" fmla="*/ 1128712 w 1902619"/>
                <a:gd name="connsiteY53" fmla="*/ 1150143 h 1388268"/>
                <a:gd name="connsiteX54" fmla="*/ 1176337 w 1902619"/>
                <a:gd name="connsiteY54" fmla="*/ 1200150 h 1388268"/>
                <a:gd name="connsiteX55" fmla="*/ 1207294 w 1902619"/>
                <a:gd name="connsiteY55" fmla="*/ 1200150 h 1388268"/>
                <a:gd name="connsiteX56" fmla="*/ 1264444 w 1902619"/>
                <a:gd name="connsiteY56" fmla="*/ 1173956 h 1388268"/>
                <a:gd name="connsiteX57" fmla="*/ 1304925 w 1902619"/>
                <a:gd name="connsiteY57" fmla="*/ 1190625 h 1388268"/>
                <a:gd name="connsiteX58" fmla="*/ 1285875 w 1902619"/>
                <a:gd name="connsiteY58" fmla="*/ 1254918 h 1388268"/>
                <a:gd name="connsiteX59" fmla="*/ 1345406 w 1902619"/>
                <a:gd name="connsiteY59" fmla="*/ 1264443 h 1388268"/>
                <a:gd name="connsiteX60" fmla="*/ 1352550 w 1902619"/>
                <a:gd name="connsiteY60" fmla="*/ 1335881 h 1388268"/>
                <a:gd name="connsiteX61" fmla="*/ 1409700 w 1902619"/>
                <a:gd name="connsiteY61" fmla="*/ 1388268 h 138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02619" h="1388268">
                  <a:moveTo>
                    <a:pt x="1409700" y="1388268"/>
                  </a:moveTo>
                  <a:lnTo>
                    <a:pt x="1304925" y="1388268"/>
                  </a:lnTo>
                  <a:lnTo>
                    <a:pt x="1266825" y="1316831"/>
                  </a:lnTo>
                  <a:lnTo>
                    <a:pt x="1209675" y="1323975"/>
                  </a:lnTo>
                  <a:lnTo>
                    <a:pt x="1004887" y="1221581"/>
                  </a:lnTo>
                  <a:lnTo>
                    <a:pt x="945356" y="1152525"/>
                  </a:lnTo>
                  <a:lnTo>
                    <a:pt x="864394" y="1154906"/>
                  </a:lnTo>
                  <a:lnTo>
                    <a:pt x="678656" y="912018"/>
                  </a:lnTo>
                  <a:lnTo>
                    <a:pt x="704850" y="792956"/>
                  </a:lnTo>
                  <a:lnTo>
                    <a:pt x="645319" y="707231"/>
                  </a:lnTo>
                  <a:lnTo>
                    <a:pt x="592931" y="716756"/>
                  </a:lnTo>
                  <a:lnTo>
                    <a:pt x="566737" y="661987"/>
                  </a:lnTo>
                  <a:lnTo>
                    <a:pt x="604837" y="661987"/>
                  </a:lnTo>
                  <a:lnTo>
                    <a:pt x="521494" y="576262"/>
                  </a:lnTo>
                  <a:lnTo>
                    <a:pt x="378619" y="557212"/>
                  </a:lnTo>
                  <a:lnTo>
                    <a:pt x="0" y="692943"/>
                  </a:lnTo>
                  <a:lnTo>
                    <a:pt x="138112" y="595312"/>
                  </a:lnTo>
                  <a:lnTo>
                    <a:pt x="66675" y="547687"/>
                  </a:lnTo>
                  <a:lnTo>
                    <a:pt x="71437" y="359568"/>
                  </a:lnTo>
                  <a:lnTo>
                    <a:pt x="223837" y="304800"/>
                  </a:lnTo>
                  <a:lnTo>
                    <a:pt x="895350" y="354806"/>
                  </a:lnTo>
                  <a:lnTo>
                    <a:pt x="781050" y="285750"/>
                  </a:lnTo>
                  <a:lnTo>
                    <a:pt x="823912" y="195262"/>
                  </a:lnTo>
                  <a:lnTo>
                    <a:pt x="1516856" y="0"/>
                  </a:lnTo>
                  <a:lnTo>
                    <a:pt x="1769269" y="14287"/>
                  </a:lnTo>
                  <a:lnTo>
                    <a:pt x="1531144" y="202406"/>
                  </a:lnTo>
                  <a:lnTo>
                    <a:pt x="1816894" y="402431"/>
                  </a:lnTo>
                  <a:lnTo>
                    <a:pt x="1712119" y="483393"/>
                  </a:lnTo>
                  <a:lnTo>
                    <a:pt x="1524000" y="459581"/>
                  </a:lnTo>
                  <a:lnTo>
                    <a:pt x="1557337" y="369093"/>
                  </a:lnTo>
                  <a:lnTo>
                    <a:pt x="1495425" y="369093"/>
                  </a:lnTo>
                  <a:lnTo>
                    <a:pt x="1462087" y="426243"/>
                  </a:lnTo>
                  <a:lnTo>
                    <a:pt x="1471612" y="483393"/>
                  </a:lnTo>
                  <a:lnTo>
                    <a:pt x="1335881" y="473868"/>
                  </a:lnTo>
                  <a:lnTo>
                    <a:pt x="1252537" y="547687"/>
                  </a:lnTo>
                  <a:lnTo>
                    <a:pt x="1297781" y="583406"/>
                  </a:lnTo>
                  <a:lnTo>
                    <a:pt x="1393031" y="604837"/>
                  </a:lnTo>
                  <a:lnTo>
                    <a:pt x="1481137" y="690562"/>
                  </a:lnTo>
                  <a:lnTo>
                    <a:pt x="1521619" y="604837"/>
                  </a:lnTo>
                  <a:lnTo>
                    <a:pt x="1504950" y="590550"/>
                  </a:lnTo>
                  <a:lnTo>
                    <a:pt x="1514475" y="507206"/>
                  </a:lnTo>
                  <a:lnTo>
                    <a:pt x="1735931" y="533400"/>
                  </a:lnTo>
                  <a:lnTo>
                    <a:pt x="1902619" y="707231"/>
                  </a:lnTo>
                  <a:lnTo>
                    <a:pt x="1635919" y="821531"/>
                  </a:lnTo>
                  <a:lnTo>
                    <a:pt x="1626394" y="885825"/>
                  </a:lnTo>
                  <a:lnTo>
                    <a:pt x="1597819" y="878681"/>
                  </a:lnTo>
                  <a:lnTo>
                    <a:pt x="1538287" y="919162"/>
                  </a:lnTo>
                  <a:lnTo>
                    <a:pt x="1540669" y="964406"/>
                  </a:lnTo>
                  <a:lnTo>
                    <a:pt x="1428750" y="1038225"/>
                  </a:lnTo>
                  <a:lnTo>
                    <a:pt x="1452562" y="1112043"/>
                  </a:lnTo>
                  <a:lnTo>
                    <a:pt x="1397794" y="1114425"/>
                  </a:lnTo>
                  <a:lnTo>
                    <a:pt x="1354931" y="1064418"/>
                  </a:lnTo>
                  <a:lnTo>
                    <a:pt x="1195387" y="1062037"/>
                  </a:lnTo>
                  <a:lnTo>
                    <a:pt x="1128712" y="1150143"/>
                  </a:lnTo>
                  <a:lnTo>
                    <a:pt x="1176337" y="1200150"/>
                  </a:lnTo>
                  <a:lnTo>
                    <a:pt x="1207294" y="1200150"/>
                  </a:lnTo>
                  <a:lnTo>
                    <a:pt x="1264444" y="1173956"/>
                  </a:lnTo>
                  <a:lnTo>
                    <a:pt x="1304925" y="1190625"/>
                  </a:lnTo>
                  <a:lnTo>
                    <a:pt x="1285875" y="1254918"/>
                  </a:lnTo>
                  <a:lnTo>
                    <a:pt x="1345406" y="1264443"/>
                  </a:lnTo>
                  <a:lnTo>
                    <a:pt x="1352550" y="1335881"/>
                  </a:lnTo>
                  <a:lnTo>
                    <a:pt x="1409700" y="1388268"/>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709738" y="2564606"/>
              <a:ext cx="845343" cy="1219200"/>
            </a:xfrm>
            <a:custGeom>
              <a:avLst/>
              <a:gdLst>
                <a:gd name="connsiteX0" fmla="*/ 0 w 845343"/>
                <a:gd name="connsiteY0" fmla="*/ 38100 h 1219200"/>
                <a:gd name="connsiteX1" fmla="*/ 59531 w 845343"/>
                <a:gd name="connsiteY1" fmla="*/ 88107 h 1219200"/>
                <a:gd name="connsiteX2" fmla="*/ 57150 w 845343"/>
                <a:gd name="connsiteY2" fmla="*/ 152400 h 1219200"/>
                <a:gd name="connsiteX3" fmla="*/ 4762 w 845343"/>
                <a:gd name="connsiteY3" fmla="*/ 209550 h 1219200"/>
                <a:gd name="connsiteX4" fmla="*/ 85725 w 845343"/>
                <a:gd name="connsiteY4" fmla="*/ 438150 h 1219200"/>
                <a:gd name="connsiteX5" fmla="*/ 183356 w 845343"/>
                <a:gd name="connsiteY5" fmla="*/ 481013 h 1219200"/>
                <a:gd name="connsiteX6" fmla="*/ 66675 w 845343"/>
                <a:gd name="connsiteY6" fmla="*/ 881063 h 1219200"/>
                <a:gd name="connsiteX7" fmla="*/ 47625 w 845343"/>
                <a:gd name="connsiteY7" fmla="*/ 1085850 h 1219200"/>
                <a:gd name="connsiteX8" fmla="*/ 166687 w 845343"/>
                <a:gd name="connsiteY8" fmla="*/ 1219200 h 1219200"/>
                <a:gd name="connsiteX9" fmla="*/ 223837 w 845343"/>
                <a:gd name="connsiteY9" fmla="*/ 1164432 h 1219200"/>
                <a:gd name="connsiteX10" fmla="*/ 171450 w 845343"/>
                <a:gd name="connsiteY10" fmla="*/ 1100138 h 1219200"/>
                <a:gd name="connsiteX11" fmla="*/ 240506 w 845343"/>
                <a:gd name="connsiteY11" fmla="*/ 1042988 h 1219200"/>
                <a:gd name="connsiteX12" fmla="*/ 250031 w 845343"/>
                <a:gd name="connsiteY12" fmla="*/ 995363 h 1219200"/>
                <a:gd name="connsiteX13" fmla="*/ 242887 w 845343"/>
                <a:gd name="connsiteY13" fmla="*/ 966788 h 1219200"/>
                <a:gd name="connsiteX14" fmla="*/ 233362 w 845343"/>
                <a:gd name="connsiteY14" fmla="*/ 947738 h 1219200"/>
                <a:gd name="connsiteX15" fmla="*/ 757237 w 845343"/>
                <a:gd name="connsiteY15" fmla="*/ 495300 h 1219200"/>
                <a:gd name="connsiteX16" fmla="*/ 783431 w 845343"/>
                <a:gd name="connsiteY16" fmla="*/ 371475 h 1219200"/>
                <a:gd name="connsiteX17" fmla="*/ 845343 w 845343"/>
                <a:gd name="connsiteY17" fmla="*/ 314325 h 1219200"/>
                <a:gd name="connsiteX18" fmla="*/ 633412 w 845343"/>
                <a:gd name="connsiteY18" fmla="*/ 195263 h 1219200"/>
                <a:gd name="connsiteX19" fmla="*/ 561975 w 845343"/>
                <a:gd name="connsiteY19" fmla="*/ 195263 h 1219200"/>
                <a:gd name="connsiteX20" fmla="*/ 552450 w 845343"/>
                <a:gd name="connsiteY20" fmla="*/ 104775 h 1219200"/>
                <a:gd name="connsiteX21" fmla="*/ 435768 w 845343"/>
                <a:gd name="connsiteY21" fmla="*/ 104775 h 1219200"/>
                <a:gd name="connsiteX22" fmla="*/ 435768 w 845343"/>
                <a:gd name="connsiteY22" fmla="*/ 28575 h 1219200"/>
                <a:gd name="connsiteX23" fmla="*/ 290512 w 845343"/>
                <a:gd name="connsiteY23" fmla="*/ 23813 h 1219200"/>
                <a:gd name="connsiteX24" fmla="*/ 221456 w 845343"/>
                <a:gd name="connsiteY24" fmla="*/ 0 h 1219200"/>
                <a:gd name="connsiteX25" fmla="*/ 111918 w 845343"/>
                <a:gd name="connsiteY25" fmla="*/ 35719 h 1219200"/>
                <a:gd name="connsiteX26" fmla="*/ 0 w 845343"/>
                <a:gd name="connsiteY26" fmla="*/ 381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343" h="1219200">
                  <a:moveTo>
                    <a:pt x="0" y="38100"/>
                  </a:moveTo>
                  <a:lnTo>
                    <a:pt x="59531" y="88107"/>
                  </a:lnTo>
                  <a:cubicBezTo>
                    <a:pt x="58737" y="109538"/>
                    <a:pt x="57944" y="130969"/>
                    <a:pt x="57150" y="152400"/>
                  </a:cubicBezTo>
                  <a:lnTo>
                    <a:pt x="4762" y="209550"/>
                  </a:lnTo>
                  <a:lnTo>
                    <a:pt x="85725" y="438150"/>
                  </a:lnTo>
                  <a:lnTo>
                    <a:pt x="183356" y="481013"/>
                  </a:lnTo>
                  <a:lnTo>
                    <a:pt x="66675" y="881063"/>
                  </a:lnTo>
                  <a:lnTo>
                    <a:pt x="47625" y="1085850"/>
                  </a:lnTo>
                  <a:lnTo>
                    <a:pt x="166687" y="1219200"/>
                  </a:lnTo>
                  <a:lnTo>
                    <a:pt x="223837" y="1164432"/>
                  </a:lnTo>
                  <a:lnTo>
                    <a:pt x="171450" y="1100138"/>
                  </a:lnTo>
                  <a:lnTo>
                    <a:pt x="240506" y="1042988"/>
                  </a:lnTo>
                  <a:lnTo>
                    <a:pt x="250031" y="995363"/>
                  </a:lnTo>
                  <a:lnTo>
                    <a:pt x="242887" y="966788"/>
                  </a:lnTo>
                  <a:lnTo>
                    <a:pt x="233362" y="947738"/>
                  </a:lnTo>
                  <a:lnTo>
                    <a:pt x="757237" y="495300"/>
                  </a:lnTo>
                  <a:lnTo>
                    <a:pt x="783431" y="371475"/>
                  </a:lnTo>
                  <a:lnTo>
                    <a:pt x="845343" y="314325"/>
                  </a:lnTo>
                  <a:lnTo>
                    <a:pt x="633412" y="195263"/>
                  </a:lnTo>
                  <a:lnTo>
                    <a:pt x="561975" y="195263"/>
                  </a:lnTo>
                  <a:lnTo>
                    <a:pt x="552450" y="104775"/>
                  </a:lnTo>
                  <a:lnTo>
                    <a:pt x="435768" y="104775"/>
                  </a:lnTo>
                  <a:lnTo>
                    <a:pt x="435768" y="28575"/>
                  </a:lnTo>
                  <a:lnTo>
                    <a:pt x="290512" y="23813"/>
                  </a:lnTo>
                  <a:lnTo>
                    <a:pt x="221456" y="0"/>
                  </a:lnTo>
                  <a:lnTo>
                    <a:pt x="111918" y="35719"/>
                  </a:lnTo>
                  <a:lnTo>
                    <a:pt x="0" y="38100"/>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19125" y="3024188"/>
              <a:ext cx="119063" cy="102393"/>
            </a:xfrm>
            <a:custGeom>
              <a:avLst/>
              <a:gdLst>
                <a:gd name="connsiteX0" fmla="*/ 0 w 119063"/>
                <a:gd name="connsiteY0" fmla="*/ 59531 h 102393"/>
                <a:gd name="connsiteX1" fmla="*/ 66675 w 119063"/>
                <a:gd name="connsiteY1" fmla="*/ 0 h 102393"/>
                <a:gd name="connsiteX2" fmla="*/ 119063 w 119063"/>
                <a:gd name="connsiteY2" fmla="*/ 76200 h 102393"/>
                <a:gd name="connsiteX3" fmla="*/ 64294 w 119063"/>
                <a:gd name="connsiteY3" fmla="*/ 102393 h 102393"/>
                <a:gd name="connsiteX4" fmla="*/ 0 w 119063"/>
                <a:gd name="connsiteY4" fmla="*/ 59531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63" h="102393">
                  <a:moveTo>
                    <a:pt x="0" y="59531"/>
                  </a:moveTo>
                  <a:lnTo>
                    <a:pt x="66675" y="0"/>
                  </a:lnTo>
                  <a:lnTo>
                    <a:pt x="119063" y="76200"/>
                  </a:lnTo>
                  <a:lnTo>
                    <a:pt x="64294" y="102393"/>
                  </a:lnTo>
                  <a:lnTo>
                    <a:pt x="0" y="59531"/>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740569" y="3119438"/>
              <a:ext cx="114300" cy="78581"/>
            </a:xfrm>
            <a:custGeom>
              <a:avLst/>
              <a:gdLst>
                <a:gd name="connsiteX0" fmla="*/ 61912 w 114300"/>
                <a:gd name="connsiteY0" fmla="*/ 78581 h 78581"/>
                <a:gd name="connsiteX1" fmla="*/ 114300 w 114300"/>
                <a:gd name="connsiteY1" fmla="*/ 45243 h 78581"/>
                <a:gd name="connsiteX2" fmla="*/ 59531 w 114300"/>
                <a:gd name="connsiteY2" fmla="*/ 0 h 78581"/>
                <a:gd name="connsiteX3" fmla="*/ 0 w 114300"/>
                <a:gd name="connsiteY3" fmla="*/ 42862 h 78581"/>
                <a:gd name="connsiteX4" fmla="*/ 61912 w 114300"/>
                <a:gd name="connsiteY4" fmla="*/ 78581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78581">
                  <a:moveTo>
                    <a:pt x="61912" y="78581"/>
                  </a:moveTo>
                  <a:lnTo>
                    <a:pt x="114300" y="45243"/>
                  </a:lnTo>
                  <a:lnTo>
                    <a:pt x="59531" y="0"/>
                  </a:lnTo>
                  <a:lnTo>
                    <a:pt x="0" y="42862"/>
                  </a:lnTo>
                  <a:lnTo>
                    <a:pt x="61912" y="78581"/>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85738" y="2371725"/>
              <a:ext cx="352425" cy="140494"/>
            </a:xfrm>
            <a:custGeom>
              <a:avLst/>
              <a:gdLst>
                <a:gd name="connsiteX0" fmla="*/ 316706 w 352425"/>
                <a:gd name="connsiteY0" fmla="*/ 140494 h 140494"/>
                <a:gd name="connsiteX1" fmla="*/ 228600 w 352425"/>
                <a:gd name="connsiteY1" fmla="*/ 88106 h 140494"/>
                <a:gd name="connsiteX2" fmla="*/ 147637 w 352425"/>
                <a:gd name="connsiteY2" fmla="*/ 116681 h 140494"/>
                <a:gd name="connsiteX3" fmla="*/ 0 w 352425"/>
                <a:gd name="connsiteY3" fmla="*/ 38100 h 140494"/>
                <a:gd name="connsiteX4" fmla="*/ 23812 w 352425"/>
                <a:gd name="connsiteY4" fmla="*/ 0 h 140494"/>
                <a:gd name="connsiteX5" fmla="*/ 197643 w 352425"/>
                <a:gd name="connsiteY5" fmla="*/ 59531 h 140494"/>
                <a:gd name="connsiteX6" fmla="*/ 276225 w 352425"/>
                <a:gd name="connsiteY6" fmla="*/ 28575 h 140494"/>
                <a:gd name="connsiteX7" fmla="*/ 352425 w 352425"/>
                <a:gd name="connsiteY7" fmla="*/ 97631 h 140494"/>
                <a:gd name="connsiteX8" fmla="*/ 316706 w 352425"/>
                <a:gd name="connsiteY8"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25" h="140494">
                  <a:moveTo>
                    <a:pt x="316706" y="140494"/>
                  </a:moveTo>
                  <a:lnTo>
                    <a:pt x="228600" y="88106"/>
                  </a:lnTo>
                  <a:lnTo>
                    <a:pt x="147637" y="116681"/>
                  </a:lnTo>
                  <a:lnTo>
                    <a:pt x="0" y="38100"/>
                  </a:lnTo>
                  <a:lnTo>
                    <a:pt x="23812" y="0"/>
                  </a:lnTo>
                  <a:lnTo>
                    <a:pt x="197643" y="59531"/>
                  </a:lnTo>
                  <a:lnTo>
                    <a:pt x="276225" y="28575"/>
                  </a:lnTo>
                  <a:lnTo>
                    <a:pt x="352425" y="97631"/>
                  </a:lnTo>
                  <a:lnTo>
                    <a:pt x="316706" y="140494"/>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0956" y="2288381"/>
              <a:ext cx="119063" cy="80963"/>
            </a:xfrm>
            <a:custGeom>
              <a:avLst/>
              <a:gdLst>
                <a:gd name="connsiteX0" fmla="*/ 26194 w 119063"/>
                <a:gd name="connsiteY0" fmla="*/ 80963 h 80963"/>
                <a:gd name="connsiteX1" fmla="*/ 0 w 119063"/>
                <a:gd name="connsiteY1" fmla="*/ 0 h 80963"/>
                <a:gd name="connsiteX2" fmla="*/ 119063 w 119063"/>
                <a:gd name="connsiteY2" fmla="*/ 38100 h 80963"/>
                <a:gd name="connsiteX3" fmla="*/ 26194 w 119063"/>
                <a:gd name="connsiteY3" fmla="*/ 80963 h 80963"/>
              </a:gdLst>
              <a:ahLst/>
              <a:cxnLst>
                <a:cxn ang="0">
                  <a:pos x="connsiteX0" y="connsiteY0"/>
                </a:cxn>
                <a:cxn ang="0">
                  <a:pos x="connsiteX1" y="connsiteY1"/>
                </a:cxn>
                <a:cxn ang="0">
                  <a:pos x="connsiteX2" y="connsiteY2"/>
                </a:cxn>
                <a:cxn ang="0">
                  <a:pos x="connsiteX3" y="connsiteY3"/>
                </a:cxn>
              </a:cxnLst>
              <a:rect l="l" t="t" r="r" b="b"/>
              <a:pathLst>
                <a:path w="119063" h="80963">
                  <a:moveTo>
                    <a:pt x="26194" y="80963"/>
                  </a:moveTo>
                  <a:lnTo>
                    <a:pt x="0" y="0"/>
                  </a:lnTo>
                  <a:lnTo>
                    <a:pt x="119063" y="38100"/>
                  </a:lnTo>
                  <a:lnTo>
                    <a:pt x="26194" y="80963"/>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0481" y="1585913"/>
              <a:ext cx="345282" cy="216693"/>
            </a:xfrm>
            <a:custGeom>
              <a:avLst/>
              <a:gdLst>
                <a:gd name="connsiteX0" fmla="*/ 0 w 345282"/>
                <a:gd name="connsiteY0" fmla="*/ 216693 h 216693"/>
                <a:gd name="connsiteX1" fmla="*/ 52388 w 345282"/>
                <a:gd name="connsiteY1" fmla="*/ 0 h 216693"/>
                <a:gd name="connsiteX2" fmla="*/ 321469 w 345282"/>
                <a:gd name="connsiteY2" fmla="*/ 92868 h 216693"/>
                <a:gd name="connsiteX3" fmla="*/ 345282 w 345282"/>
                <a:gd name="connsiteY3" fmla="*/ 138112 h 216693"/>
                <a:gd name="connsiteX4" fmla="*/ 133350 w 345282"/>
                <a:gd name="connsiteY4" fmla="*/ 133350 h 216693"/>
                <a:gd name="connsiteX5" fmla="*/ 80963 w 345282"/>
                <a:gd name="connsiteY5" fmla="*/ 147637 h 216693"/>
                <a:gd name="connsiteX6" fmla="*/ 126207 w 345282"/>
                <a:gd name="connsiteY6" fmla="*/ 192881 h 216693"/>
                <a:gd name="connsiteX7" fmla="*/ 0 w 345282"/>
                <a:gd name="connsiteY7" fmla="*/ 216693 h 21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82" h="216693">
                  <a:moveTo>
                    <a:pt x="0" y="216693"/>
                  </a:moveTo>
                  <a:lnTo>
                    <a:pt x="52388" y="0"/>
                  </a:lnTo>
                  <a:lnTo>
                    <a:pt x="321469" y="92868"/>
                  </a:lnTo>
                  <a:lnTo>
                    <a:pt x="345282" y="138112"/>
                  </a:lnTo>
                  <a:lnTo>
                    <a:pt x="133350" y="133350"/>
                  </a:lnTo>
                  <a:lnTo>
                    <a:pt x="80963" y="147637"/>
                  </a:lnTo>
                  <a:lnTo>
                    <a:pt x="126207" y="192881"/>
                  </a:lnTo>
                  <a:lnTo>
                    <a:pt x="0" y="216693"/>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1728788" y="2400300"/>
              <a:ext cx="133350" cy="71438"/>
            </a:xfrm>
            <a:custGeom>
              <a:avLst/>
              <a:gdLst>
                <a:gd name="connsiteX0" fmla="*/ 0 w 133350"/>
                <a:gd name="connsiteY0" fmla="*/ 50006 h 71438"/>
                <a:gd name="connsiteX1" fmla="*/ 16668 w 133350"/>
                <a:gd name="connsiteY1" fmla="*/ 0 h 71438"/>
                <a:gd name="connsiteX2" fmla="*/ 133350 w 133350"/>
                <a:gd name="connsiteY2" fmla="*/ 33338 h 71438"/>
                <a:gd name="connsiteX3" fmla="*/ 116681 w 133350"/>
                <a:gd name="connsiteY3" fmla="*/ 71438 h 71438"/>
                <a:gd name="connsiteX4" fmla="*/ 0 w 133350"/>
                <a:gd name="connsiteY4" fmla="*/ 50006 h 7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1438">
                  <a:moveTo>
                    <a:pt x="0" y="50006"/>
                  </a:moveTo>
                  <a:lnTo>
                    <a:pt x="16668" y="0"/>
                  </a:lnTo>
                  <a:lnTo>
                    <a:pt x="133350" y="33338"/>
                  </a:lnTo>
                  <a:lnTo>
                    <a:pt x="116681" y="71438"/>
                  </a:lnTo>
                  <a:lnTo>
                    <a:pt x="0" y="50006"/>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1893094" y="2438400"/>
              <a:ext cx="226219" cy="102394"/>
            </a:xfrm>
            <a:custGeom>
              <a:avLst/>
              <a:gdLst>
                <a:gd name="connsiteX0" fmla="*/ 0 w 226219"/>
                <a:gd name="connsiteY0" fmla="*/ 52388 h 102394"/>
                <a:gd name="connsiteX1" fmla="*/ 28575 w 226219"/>
                <a:gd name="connsiteY1" fmla="*/ 0 h 102394"/>
                <a:gd name="connsiteX2" fmla="*/ 226219 w 226219"/>
                <a:gd name="connsiteY2" fmla="*/ 85725 h 102394"/>
                <a:gd name="connsiteX3" fmla="*/ 192881 w 226219"/>
                <a:gd name="connsiteY3" fmla="*/ 102394 h 102394"/>
                <a:gd name="connsiteX4" fmla="*/ 0 w 226219"/>
                <a:gd name="connsiteY4" fmla="*/ 52388 h 102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9" h="102394">
                  <a:moveTo>
                    <a:pt x="0" y="52388"/>
                  </a:moveTo>
                  <a:lnTo>
                    <a:pt x="28575" y="0"/>
                  </a:lnTo>
                  <a:lnTo>
                    <a:pt x="226219" y="85725"/>
                  </a:lnTo>
                  <a:lnTo>
                    <a:pt x="192881" y="102394"/>
                  </a:lnTo>
                  <a:lnTo>
                    <a:pt x="0" y="52388"/>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028825" y="1219200"/>
              <a:ext cx="942975" cy="588169"/>
            </a:xfrm>
            <a:custGeom>
              <a:avLst/>
              <a:gdLst>
                <a:gd name="connsiteX0" fmla="*/ 0 w 942975"/>
                <a:gd name="connsiteY0" fmla="*/ 204788 h 588169"/>
                <a:gd name="connsiteX1" fmla="*/ 169069 w 942975"/>
                <a:gd name="connsiteY1" fmla="*/ 66675 h 588169"/>
                <a:gd name="connsiteX2" fmla="*/ 783431 w 942975"/>
                <a:gd name="connsiteY2" fmla="*/ 0 h 588169"/>
                <a:gd name="connsiteX3" fmla="*/ 942975 w 942975"/>
                <a:gd name="connsiteY3" fmla="*/ 102394 h 588169"/>
                <a:gd name="connsiteX4" fmla="*/ 857250 w 942975"/>
                <a:gd name="connsiteY4" fmla="*/ 157163 h 588169"/>
                <a:gd name="connsiteX5" fmla="*/ 842963 w 942975"/>
                <a:gd name="connsiteY5" fmla="*/ 283369 h 588169"/>
                <a:gd name="connsiteX6" fmla="*/ 709613 w 942975"/>
                <a:gd name="connsiteY6" fmla="*/ 440531 h 588169"/>
                <a:gd name="connsiteX7" fmla="*/ 492919 w 942975"/>
                <a:gd name="connsiteY7" fmla="*/ 492919 h 588169"/>
                <a:gd name="connsiteX8" fmla="*/ 438150 w 942975"/>
                <a:gd name="connsiteY8" fmla="*/ 588169 h 588169"/>
                <a:gd name="connsiteX9" fmla="*/ 345281 w 942975"/>
                <a:gd name="connsiteY9" fmla="*/ 583406 h 588169"/>
                <a:gd name="connsiteX10" fmla="*/ 250031 w 942975"/>
                <a:gd name="connsiteY10" fmla="*/ 452438 h 588169"/>
                <a:gd name="connsiteX11" fmla="*/ 221456 w 942975"/>
                <a:gd name="connsiteY11" fmla="*/ 283369 h 588169"/>
                <a:gd name="connsiteX12" fmla="*/ 138113 w 942975"/>
                <a:gd name="connsiteY12" fmla="*/ 233363 h 588169"/>
                <a:gd name="connsiteX13" fmla="*/ 47625 w 942975"/>
                <a:gd name="connsiteY13" fmla="*/ 257175 h 588169"/>
                <a:gd name="connsiteX14" fmla="*/ 0 w 942975"/>
                <a:gd name="connsiteY14" fmla="*/ 204788 h 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2975" h="588169">
                  <a:moveTo>
                    <a:pt x="0" y="204788"/>
                  </a:moveTo>
                  <a:lnTo>
                    <a:pt x="169069" y="66675"/>
                  </a:lnTo>
                  <a:lnTo>
                    <a:pt x="783431" y="0"/>
                  </a:lnTo>
                  <a:lnTo>
                    <a:pt x="942975" y="102394"/>
                  </a:lnTo>
                  <a:lnTo>
                    <a:pt x="857250" y="157163"/>
                  </a:lnTo>
                  <a:lnTo>
                    <a:pt x="842963" y="283369"/>
                  </a:lnTo>
                  <a:lnTo>
                    <a:pt x="709613" y="440531"/>
                  </a:lnTo>
                  <a:lnTo>
                    <a:pt x="492919" y="492919"/>
                  </a:lnTo>
                  <a:lnTo>
                    <a:pt x="438150" y="588169"/>
                  </a:lnTo>
                  <a:lnTo>
                    <a:pt x="345281" y="583406"/>
                  </a:lnTo>
                  <a:lnTo>
                    <a:pt x="250031" y="452438"/>
                  </a:lnTo>
                  <a:lnTo>
                    <a:pt x="221456" y="283369"/>
                  </a:lnTo>
                  <a:lnTo>
                    <a:pt x="138113" y="233363"/>
                  </a:lnTo>
                  <a:lnTo>
                    <a:pt x="47625" y="257175"/>
                  </a:lnTo>
                  <a:lnTo>
                    <a:pt x="0" y="204788"/>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783681" y="1666875"/>
              <a:ext cx="204788" cy="116681"/>
            </a:xfrm>
            <a:custGeom>
              <a:avLst/>
              <a:gdLst>
                <a:gd name="connsiteX0" fmla="*/ 71438 w 204788"/>
                <a:gd name="connsiteY0" fmla="*/ 116681 h 116681"/>
                <a:gd name="connsiteX1" fmla="*/ 204788 w 204788"/>
                <a:gd name="connsiteY1" fmla="*/ 52388 h 116681"/>
                <a:gd name="connsiteX2" fmla="*/ 147638 w 204788"/>
                <a:gd name="connsiteY2" fmla="*/ 0 h 116681"/>
                <a:gd name="connsiteX3" fmla="*/ 0 w 204788"/>
                <a:gd name="connsiteY3" fmla="*/ 28575 h 116681"/>
                <a:gd name="connsiteX4" fmla="*/ 71438 w 204788"/>
                <a:gd name="connsiteY4" fmla="*/ 116681 h 11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8" h="116681">
                  <a:moveTo>
                    <a:pt x="71438" y="116681"/>
                  </a:moveTo>
                  <a:lnTo>
                    <a:pt x="204788" y="52388"/>
                  </a:lnTo>
                  <a:lnTo>
                    <a:pt x="147638" y="0"/>
                  </a:lnTo>
                  <a:lnTo>
                    <a:pt x="0" y="28575"/>
                  </a:lnTo>
                  <a:lnTo>
                    <a:pt x="71438" y="116681"/>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82"/>
          <p:cNvGrpSpPr/>
          <p:nvPr/>
        </p:nvGrpSpPr>
        <p:grpSpPr>
          <a:xfrm>
            <a:off x="6245924" y="2683315"/>
            <a:ext cx="1647825" cy="1543050"/>
            <a:chOff x="4341019" y="1881188"/>
            <a:chExt cx="1647825" cy="1543050"/>
          </a:xfrm>
          <a:solidFill>
            <a:srgbClr val="FFFF99">
              <a:alpha val="68000"/>
            </a:srgbClr>
          </a:solidFill>
        </p:grpSpPr>
        <p:sp>
          <p:nvSpPr>
            <p:cNvPr id="56" name="Freeform 55"/>
            <p:cNvSpPr/>
            <p:nvPr/>
          </p:nvSpPr>
          <p:spPr>
            <a:xfrm>
              <a:off x="4341019" y="1881188"/>
              <a:ext cx="1059656" cy="1033462"/>
            </a:xfrm>
            <a:custGeom>
              <a:avLst/>
              <a:gdLst>
                <a:gd name="connsiteX0" fmla="*/ 26194 w 1059656"/>
                <a:gd name="connsiteY0" fmla="*/ 588168 h 1033462"/>
                <a:gd name="connsiteX1" fmla="*/ 30956 w 1059656"/>
                <a:gd name="connsiteY1" fmla="*/ 507206 h 1033462"/>
                <a:gd name="connsiteX2" fmla="*/ 0 w 1059656"/>
                <a:gd name="connsiteY2" fmla="*/ 428625 h 1033462"/>
                <a:gd name="connsiteX3" fmla="*/ 71437 w 1059656"/>
                <a:gd name="connsiteY3" fmla="*/ 390525 h 1033462"/>
                <a:gd name="connsiteX4" fmla="*/ 66675 w 1059656"/>
                <a:gd name="connsiteY4" fmla="*/ 309562 h 1033462"/>
                <a:gd name="connsiteX5" fmla="*/ 111919 w 1059656"/>
                <a:gd name="connsiteY5" fmla="*/ 292893 h 1033462"/>
                <a:gd name="connsiteX6" fmla="*/ 47625 w 1059656"/>
                <a:gd name="connsiteY6" fmla="*/ 233362 h 1033462"/>
                <a:gd name="connsiteX7" fmla="*/ 178594 w 1059656"/>
                <a:gd name="connsiteY7" fmla="*/ 104775 h 1033462"/>
                <a:gd name="connsiteX8" fmla="*/ 657225 w 1059656"/>
                <a:gd name="connsiteY8" fmla="*/ 16668 h 1033462"/>
                <a:gd name="connsiteX9" fmla="*/ 885825 w 1059656"/>
                <a:gd name="connsiteY9" fmla="*/ 83343 h 1033462"/>
                <a:gd name="connsiteX10" fmla="*/ 933450 w 1059656"/>
                <a:gd name="connsiteY10" fmla="*/ 19050 h 1033462"/>
                <a:gd name="connsiteX11" fmla="*/ 1007269 w 1059656"/>
                <a:gd name="connsiteY11" fmla="*/ 0 h 1033462"/>
                <a:gd name="connsiteX12" fmla="*/ 1040606 w 1059656"/>
                <a:gd name="connsiteY12" fmla="*/ 278606 h 1033462"/>
                <a:gd name="connsiteX13" fmla="*/ 1059656 w 1059656"/>
                <a:gd name="connsiteY13" fmla="*/ 326231 h 1033462"/>
                <a:gd name="connsiteX14" fmla="*/ 981075 w 1059656"/>
                <a:gd name="connsiteY14" fmla="*/ 378618 h 1033462"/>
                <a:gd name="connsiteX15" fmla="*/ 938212 w 1059656"/>
                <a:gd name="connsiteY15" fmla="*/ 295275 h 1033462"/>
                <a:gd name="connsiteX16" fmla="*/ 892969 w 1059656"/>
                <a:gd name="connsiteY16" fmla="*/ 316706 h 1033462"/>
                <a:gd name="connsiteX17" fmla="*/ 926306 w 1059656"/>
                <a:gd name="connsiteY17" fmla="*/ 485775 h 1033462"/>
                <a:gd name="connsiteX18" fmla="*/ 690562 w 1059656"/>
                <a:gd name="connsiteY18" fmla="*/ 607218 h 1033462"/>
                <a:gd name="connsiteX19" fmla="*/ 764381 w 1059656"/>
                <a:gd name="connsiteY19" fmla="*/ 685800 h 1033462"/>
                <a:gd name="connsiteX20" fmla="*/ 657225 w 1059656"/>
                <a:gd name="connsiteY20" fmla="*/ 745331 h 1033462"/>
                <a:gd name="connsiteX21" fmla="*/ 602456 w 1059656"/>
                <a:gd name="connsiteY21" fmla="*/ 673893 h 1033462"/>
                <a:gd name="connsiteX22" fmla="*/ 585787 w 1059656"/>
                <a:gd name="connsiteY22" fmla="*/ 678656 h 1033462"/>
                <a:gd name="connsiteX23" fmla="*/ 614362 w 1059656"/>
                <a:gd name="connsiteY23" fmla="*/ 762000 h 1033462"/>
                <a:gd name="connsiteX24" fmla="*/ 714375 w 1059656"/>
                <a:gd name="connsiteY24" fmla="*/ 807243 h 1033462"/>
                <a:gd name="connsiteX25" fmla="*/ 683419 w 1059656"/>
                <a:gd name="connsiteY25" fmla="*/ 838200 h 1033462"/>
                <a:gd name="connsiteX26" fmla="*/ 621506 w 1059656"/>
                <a:gd name="connsiteY26" fmla="*/ 826293 h 1033462"/>
                <a:gd name="connsiteX27" fmla="*/ 635794 w 1059656"/>
                <a:gd name="connsiteY27" fmla="*/ 862012 h 1033462"/>
                <a:gd name="connsiteX28" fmla="*/ 692944 w 1059656"/>
                <a:gd name="connsiteY28" fmla="*/ 866775 h 1033462"/>
                <a:gd name="connsiteX29" fmla="*/ 733425 w 1059656"/>
                <a:gd name="connsiteY29" fmla="*/ 940593 h 1033462"/>
                <a:gd name="connsiteX30" fmla="*/ 883444 w 1059656"/>
                <a:gd name="connsiteY30" fmla="*/ 985837 h 1033462"/>
                <a:gd name="connsiteX31" fmla="*/ 895350 w 1059656"/>
                <a:gd name="connsiteY31" fmla="*/ 1033462 h 1033462"/>
                <a:gd name="connsiteX32" fmla="*/ 723900 w 1059656"/>
                <a:gd name="connsiteY32" fmla="*/ 1007268 h 1033462"/>
                <a:gd name="connsiteX33" fmla="*/ 476250 w 1059656"/>
                <a:gd name="connsiteY33" fmla="*/ 795337 h 1033462"/>
                <a:gd name="connsiteX34" fmla="*/ 569119 w 1059656"/>
                <a:gd name="connsiteY34" fmla="*/ 800100 h 1033462"/>
                <a:gd name="connsiteX35" fmla="*/ 409575 w 1059656"/>
                <a:gd name="connsiteY35" fmla="*/ 561975 h 1033462"/>
                <a:gd name="connsiteX36" fmla="*/ 402431 w 1059656"/>
                <a:gd name="connsiteY36" fmla="*/ 509587 h 1033462"/>
                <a:gd name="connsiteX37" fmla="*/ 376237 w 1059656"/>
                <a:gd name="connsiteY37" fmla="*/ 507206 h 1033462"/>
                <a:gd name="connsiteX38" fmla="*/ 359569 w 1059656"/>
                <a:gd name="connsiteY38" fmla="*/ 569118 h 1033462"/>
                <a:gd name="connsiteX39" fmla="*/ 242887 w 1059656"/>
                <a:gd name="connsiteY39" fmla="*/ 650081 h 1033462"/>
                <a:gd name="connsiteX40" fmla="*/ 247650 w 1059656"/>
                <a:gd name="connsiteY40" fmla="*/ 721518 h 1033462"/>
                <a:gd name="connsiteX41" fmla="*/ 150019 w 1059656"/>
                <a:gd name="connsiteY41" fmla="*/ 742950 h 1033462"/>
                <a:gd name="connsiteX42" fmla="*/ 66675 w 1059656"/>
                <a:gd name="connsiteY42" fmla="*/ 597693 h 1033462"/>
                <a:gd name="connsiteX43" fmla="*/ 38100 w 1059656"/>
                <a:gd name="connsiteY43" fmla="*/ 588168 h 1033462"/>
                <a:gd name="connsiteX44" fmla="*/ 28575 w 1059656"/>
                <a:gd name="connsiteY44" fmla="*/ 583406 h 1033462"/>
                <a:gd name="connsiteX45" fmla="*/ 11906 w 1059656"/>
                <a:gd name="connsiteY45" fmla="*/ 578643 h 1033462"/>
                <a:gd name="connsiteX46" fmla="*/ 33337 w 1059656"/>
                <a:gd name="connsiteY46" fmla="*/ 590550 h 1033462"/>
                <a:gd name="connsiteX47" fmla="*/ 45244 w 1059656"/>
                <a:gd name="connsiteY47" fmla="*/ 588168 h 1033462"/>
                <a:gd name="connsiteX48" fmla="*/ 54769 w 1059656"/>
                <a:gd name="connsiteY48" fmla="*/ 585787 h 1033462"/>
                <a:gd name="connsiteX49" fmla="*/ 45244 w 1059656"/>
                <a:gd name="connsiteY49" fmla="*/ 583406 h 1033462"/>
                <a:gd name="connsiteX50" fmla="*/ 26194 w 1059656"/>
                <a:gd name="connsiteY50" fmla="*/ 588168 h 1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9656" h="1033462">
                  <a:moveTo>
                    <a:pt x="26194" y="588168"/>
                  </a:moveTo>
                  <a:lnTo>
                    <a:pt x="30956" y="507206"/>
                  </a:lnTo>
                  <a:lnTo>
                    <a:pt x="0" y="428625"/>
                  </a:lnTo>
                  <a:lnTo>
                    <a:pt x="71437" y="390525"/>
                  </a:lnTo>
                  <a:lnTo>
                    <a:pt x="66675" y="309562"/>
                  </a:lnTo>
                  <a:lnTo>
                    <a:pt x="111919" y="292893"/>
                  </a:lnTo>
                  <a:lnTo>
                    <a:pt x="47625" y="233362"/>
                  </a:lnTo>
                  <a:lnTo>
                    <a:pt x="178594" y="104775"/>
                  </a:lnTo>
                  <a:lnTo>
                    <a:pt x="657225" y="16668"/>
                  </a:lnTo>
                  <a:lnTo>
                    <a:pt x="885825" y="83343"/>
                  </a:lnTo>
                  <a:lnTo>
                    <a:pt x="933450" y="19050"/>
                  </a:lnTo>
                  <a:lnTo>
                    <a:pt x="1007269" y="0"/>
                  </a:lnTo>
                  <a:lnTo>
                    <a:pt x="1040606" y="278606"/>
                  </a:lnTo>
                  <a:lnTo>
                    <a:pt x="1059656" y="326231"/>
                  </a:lnTo>
                  <a:lnTo>
                    <a:pt x="981075" y="378618"/>
                  </a:lnTo>
                  <a:lnTo>
                    <a:pt x="938212" y="295275"/>
                  </a:lnTo>
                  <a:lnTo>
                    <a:pt x="892969" y="316706"/>
                  </a:lnTo>
                  <a:lnTo>
                    <a:pt x="926306" y="485775"/>
                  </a:lnTo>
                  <a:lnTo>
                    <a:pt x="690562" y="607218"/>
                  </a:lnTo>
                  <a:lnTo>
                    <a:pt x="764381" y="685800"/>
                  </a:lnTo>
                  <a:lnTo>
                    <a:pt x="657225" y="745331"/>
                  </a:lnTo>
                  <a:lnTo>
                    <a:pt x="602456" y="673893"/>
                  </a:lnTo>
                  <a:lnTo>
                    <a:pt x="585787" y="678656"/>
                  </a:lnTo>
                  <a:lnTo>
                    <a:pt x="614362" y="762000"/>
                  </a:lnTo>
                  <a:lnTo>
                    <a:pt x="714375" y="807243"/>
                  </a:lnTo>
                  <a:lnTo>
                    <a:pt x="683419" y="838200"/>
                  </a:lnTo>
                  <a:lnTo>
                    <a:pt x="621506" y="826293"/>
                  </a:lnTo>
                  <a:lnTo>
                    <a:pt x="635794" y="862012"/>
                  </a:lnTo>
                  <a:lnTo>
                    <a:pt x="692944" y="866775"/>
                  </a:lnTo>
                  <a:lnTo>
                    <a:pt x="733425" y="940593"/>
                  </a:lnTo>
                  <a:lnTo>
                    <a:pt x="883444" y="985837"/>
                  </a:lnTo>
                  <a:lnTo>
                    <a:pt x="895350" y="1033462"/>
                  </a:lnTo>
                  <a:lnTo>
                    <a:pt x="723900" y="1007268"/>
                  </a:lnTo>
                  <a:lnTo>
                    <a:pt x="476250" y="795337"/>
                  </a:lnTo>
                  <a:lnTo>
                    <a:pt x="569119" y="800100"/>
                  </a:lnTo>
                  <a:lnTo>
                    <a:pt x="409575" y="561975"/>
                  </a:lnTo>
                  <a:lnTo>
                    <a:pt x="402431" y="509587"/>
                  </a:lnTo>
                  <a:lnTo>
                    <a:pt x="376237" y="507206"/>
                  </a:lnTo>
                  <a:lnTo>
                    <a:pt x="359569" y="569118"/>
                  </a:lnTo>
                  <a:lnTo>
                    <a:pt x="242887" y="650081"/>
                  </a:lnTo>
                  <a:lnTo>
                    <a:pt x="247650" y="721518"/>
                  </a:lnTo>
                  <a:lnTo>
                    <a:pt x="150019" y="742950"/>
                  </a:lnTo>
                  <a:lnTo>
                    <a:pt x="66675" y="597693"/>
                  </a:lnTo>
                  <a:cubicBezTo>
                    <a:pt x="57150" y="594518"/>
                    <a:pt x="47080" y="592658"/>
                    <a:pt x="38100" y="588168"/>
                  </a:cubicBezTo>
                  <a:cubicBezTo>
                    <a:pt x="34925" y="586581"/>
                    <a:pt x="31838" y="584804"/>
                    <a:pt x="28575" y="583406"/>
                  </a:cubicBezTo>
                  <a:cubicBezTo>
                    <a:pt x="23796" y="581358"/>
                    <a:pt x="16734" y="579850"/>
                    <a:pt x="11906" y="578643"/>
                  </a:cubicBezTo>
                  <a:cubicBezTo>
                    <a:pt x="28282" y="589560"/>
                    <a:pt x="20764" y="586357"/>
                    <a:pt x="33337" y="590550"/>
                  </a:cubicBezTo>
                  <a:cubicBezTo>
                    <a:pt x="37306" y="589756"/>
                    <a:pt x="41293" y="589046"/>
                    <a:pt x="45244" y="588168"/>
                  </a:cubicBezTo>
                  <a:cubicBezTo>
                    <a:pt x="48439" y="587458"/>
                    <a:pt x="54769" y="589060"/>
                    <a:pt x="54769" y="585787"/>
                  </a:cubicBezTo>
                  <a:cubicBezTo>
                    <a:pt x="54769" y="582514"/>
                    <a:pt x="48419" y="584200"/>
                    <a:pt x="45244" y="583406"/>
                  </a:cubicBezTo>
                  <a:cubicBezTo>
                    <a:pt x="33997" y="586217"/>
                    <a:pt x="38646" y="584324"/>
                    <a:pt x="26194" y="588168"/>
                  </a:cubicBez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372100" y="2074069"/>
              <a:ext cx="273844" cy="238125"/>
            </a:xfrm>
            <a:custGeom>
              <a:avLst/>
              <a:gdLst>
                <a:gd name="connsiteX0" fmla="*/ 173831 w 273844"/>
                <a:gd name="connsiteY0" fmla="*/ 0 h 238125"/>
                <a:gd name="connsiteX1" fmla="*/ 273844 w 273844"/>
                <a:gd name="connsiteY1" fmla="*/ 45244 h 238125"/>
                <a:gd name="connsiteX2" fmla="*/ 200025 w 273844"/>
                <a:gd name="connsiteY2" fmla="*/ 173831 h 238125"/>
                <a:gd name="connsiteX3" fmla="*/ 50006 w 273844"/>
                <a:gd name="connsiteY3" fmla="*/ 238125 h 238125"/>
                <a:gd name="connsiteX4" fmla="*/ 0 w 273844"/>
                <a:gd name="connsiteY4" fmla="*/ 200025 h 238125"/>
                <a:gd name="connsiteX5" fmla="*/ 150019 w 273844"/>
                <a:gd name="connsiteY5" fmla="*/ 123825 h 238125"/>
                <a:gd name="connsiteX6" fmla="*/ 173831 w 273844"/>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4" h="238125">
                  <a:moveTo>
                    <a:pt x="173831" y="0"/>
                  </a:moveTo>
                  <a:lnTo>
                    <a:pt x="273844" y="45244"/>
                  </a:lnTo>
                  <a:lnTo>
                    <a:pt x="200025" y="173831"/>
                  </a:lnTo>
                  <a:lnTo>
                    <a:pt x="50006" y="238125"/>
                  </a:lnTo>
                  <a:lnTo>
                    <a:pt x="0" y="200025"/>
                  </a:lnTo>
                  <a:lnTo>
                    <a:pt x="150019" y="123825"/>
                  </a:lnTo>
                  <a:lnTo>
                    <a:pt x="173831" y="0"/>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5560219" y="2307431"/>
              <a:ext cx="111919" cy="111919"/>
            </a:xfrm>
            <a:custGeom>
              <a:avLst/>
              <a:gdLst>
                <a:gd name="connsiteX0" fmla="*/ 59531 w 111919"/>
                <a:gd name="connsiteY0" fmla="*/ 111919 h 111919"/>
                <a:gd name="connsiteX1" fmla="*/ 111919 w 111919"/>
                <a:gd name="connsiteY1" fmla="*/ 80963 h 111919"/>
                <a:gd name="connsiteX2" fmla="*/ 30956 w 111919"/>
                <a:gd name="connsiteY2" fmla="*/ 0 h 111919"/>
                <a:gd name="connsiteX3" fmla="*/ 0 w 111919"/>
                <a:gd name="connsiteY3" fmla="*/ 0 h 111919"/>
                <a:gd name="connsiteX4" fmla="*/ 59531 w 111919"/>
                <a:gd name="connsiteY4" fmla="*/ 111919 h 111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9" h="111919">
                  <a:moveTo>
                    <a:pt x="59531" y="111919"/>
                  </a:moveTo>
                  <a:lnTo>
                    <a:pt x="111919" y="80963"/>
                  </a:lnTo>
                  <a:lnTo>
                    <a:pt x="30956" y="0"/>
                  </a:lnTo>
                  <a:lnTo>
                    <a:pt x="0" y="0"/>
                  </a:lnTo>
                  <a:lnTo>
                    <a:pt x="59531" y="111919"/>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119688" y="2643188"/>
              <a:ext cx="176212" cy="190500"/>
            </a:xfrm>
            <a:custGeom>
              <a:avLst/>
              <a:gdLst>
                <a:gd name="connsiteX0" fmla="*/ 4762 w 176212"/>
                <a:gd name="connsiteY0" fmla="*/ 164306 h 190500"/>
                <a:gd name="connsiteX1" fmla="*/ 0 w 176212"/>
                <a:gd name="connsiteY1" fmla="*/ 83343 h 190500"/>
                <a:gd name="connsiteX2" fmla="*/ 90487 w 176212"/>
                <a:gd name="connsiteY2" fmla="*/ 0 h 190500"/>
                <a:gd name="connsiteX3" fmla="*/ 176212 w 176212"/>
                <a:gd name="connsiteY3" fmla="*/ 85725 h 190500"/>
                <a:gd name="connsiteX4" fmla="*/ 123825 w 176212"/>
                <a:gd name="connsiteY4" fmla="*/ 190500 h 190500"/>
                <a:gd name="connsiteX5" fmla="*/ 4762 w 176212"/>
                <a:gd name="connsiteY5" fmla="*/ 16430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12" h="190500">
                  <a:moveTo>
                    <a:pt x="4762" y="164306"/>
                  </a:moveTo>
                  <a:lnTo>
                    <a:pt x="0" y="83343"/>
                  </a:lnTo>
                  <a:lnTo>
                    <a:pt x="90487" y="0"/>
                  </a:lnTo>
                  <a:lnTo>
                    <a:pt x="176212" y="85725"/>
                  </a:lnTo>
                  <a:lnTo>
                    <a:pt x="123825" y="190500"/>
                  </a:lnTo>
                  <a:lnTo>
                    <a:pt x="4762" y="164306"/>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5307806" y="2723649"/>
              <a:ext cx="102394" cy="117182"/>
            </a:xfrm>
            <a:custGeom>
              <a:avLst/>
              <a:gdLst>
                <a:gd name="connsiteX0" fmla="*/ 35719 w 102394"/>
                <a:gd name="connsiteY0" fmla="*/ 2882 h 117182"/>
                <a:gd name="connsiteX1" fmla="*/ 102394 w 102394"/>
                <a:gd name="connsiteY1" fmla="*/ 21932 h 117182"/>
                <a:gd name="connsiteX2" fmla="*/ 61913 w 102394"/>
                <a:gd name="connsiteY2" fmla="*/ 117182 h 117182"/>
                <a:gd name="connsiteX3" fmla="*/ 0 w 102394"/>
                <a:gd name="connsiteY3" fmla="*/ 110039 h 117182"/>
                <a:gd name="connsiteX4" fmla="*/ 4763 w 102394"/>
                <a:gd name="connsiteY4" fmla="*/ 88607 h 117182"/>
                <a:gd name="connsiteX5" fmla="*/ 9525 w 102394"/>
                <a:gd name="connsiteY5" fmla="*/ 76701 h 117182"/>
                <a:gd name="connsiteX6" fmla="*/ 11907 w 102394"/>
                <a:gd name="connsiteY6" fmla="*/ 64795 h 117182"/>
                <a:gd name="connsiteX7" fmla="*/ 14288 w 102394"/>
                <a:gd name="connsiteY7" fmla="*/ 55270 h 117182"/>
                <a:gd name="connsiteX8" fmla="*/ 16669 w 102394"/>
                <a:gd name="connsiteY8" fmla="*/ 48126 h 117182"/>
                <a:gd name="connsiteX9" fmla="*/ 23813 w 102394"/>
                <a:gd name="connsiteY9" fmla="*/ 14789 h 117182"/>
                <a:gd name="connsiteX10" fmla="*/ 30957 w 102394"/>
                <a:gd name="connsiteY10" fmla="*/ 501 h 117182"/>
                <a:gd name="connsiteX11" fmla="*/ 33338 w 102394"/>
                <a:gd name="connsiteY11" fmla="*/ 14789 h 117182"/>
                <a:gd name="connsiteX12" fmla="*/ 35719 w 102394"/>
                <a:gd name="connsiteY12" fmla="*/ 2882 h 1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394" h="117182">
                  <a:moveTo>
                    <a:pt x="35719" y="2882"/>
                  </a:moveTo>
                  <a:lnTo>
                    <a:pt x="102394" y="21932"/>
                  </a:lnTo>
                  <a:lnTo>
                    <a:pt x="61913" y="117182"/>
                  </a:lnTo>
                  <a:lnTo>
                    <a:pt x="0" y="110039"/>
                  </a:lnTo>
                  <a:cubicBezTo>
                    <a:pt x="1588" y="102895"/>
                    <a:pt x="2753" y="95644"/>
                    <a:pt x="4763" y="88607"/>
                  </a:cubicBezTo>
                  <a:cubicBezTo>
                    <a:pt x="5937" y="84497"/>
                    <a:pt x="8297" y="80795"/>
                    <a:pt x="9525" y="76701"/>
                  </a:cubicBezTo>
                  <a:cubicBezTo>
                    <a:pt x="10688" y="72824"/>
                    <a:pt x="11029" y="68746"/>
                    <a:pt x="11907" y="64795"/>
                  </a:cubicBezTo>
                  <a:cubicBezTo>
                    <a:pt x="12617" y="61600"/>
                    <a:pt x="13389" y="58417"/>
                    <a:pt x="14288" y="55270"/>
                  </a:cubicBezTo>
                  <a:cubicBezTo>
                    <a:pt x="14978" y="52856"/>
                    <a:pt x="16125" y="50576"/>
                    <a:pt x="16669" y="48126"/>
                  </a:cubicBezTo>
                  <a:cubicBezTo>
                    <a:pt x="18208" y="41200"/>
                    <a:pt x="20479" y="19790"/>
                    <a:pt x="23813" y="14789"/>
                  </a:cubicBezTo>
                  <a:cubicBezTo>
                    <a:pt x="29967" y="5556"/>
                    <a:pt x="27670" y="10360"/>
                    <a:pt x="30957" y="501"/>
                  </a:cubicBezTo>
                  <a:cubicBezTo>
                    <a:pt x="40858" y="15354"/>
                    <a:pt x="33338" y="0"/>
                    <a:pt x="33338" y="14789"/>
                  </a:cubicBezTo>
                  <a:cubicBezTo>
                    <a:pt x="33338" y="15583"/>
                    <a:pt x="34925" y="14789"/>
                    <a:pt x="35719" y="2882"/>
                  </a:cubicBez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650706" y="2012156"/>
              <a:ext cx="152400" cy="64294"/>
            </a:xfrm>
            <a:custGeom>
              <a:avLst/>
              <a:gdLst>
                <a:gd name="connsiteX0" fmla="*/ 0 w 152400"/>
                <a:gd name="connsiteY0" fmla="*/ 45244 h 45244"/>
                <a:gd name="connsiteX1" fmla="*/ 104775 w 152400"/>
                <a:gd name="connsiteY1" fmla="*/ 0 h 45244"/>
                <a:gd name="connsiteX2" fmla="*/ 152400 w 152400"/>
                <a:gd name="connsiteY2" fmla="*/ 35719 h 45244"/>
                <a:gd name="connsiteX3" fmla="*/ 0 w 152400"/>
                <a:gd name="connsiteY3" fmla="*/ 45244 h 45244"/>
                <a:gd name="connsiteX0" fmla="*/ 0 w 152400"/>
                <a:gd name="connsiteY0" fmla="*/ 45244 h 45244"/>
                <a:gd name="connsiteX1" fmla="*/ 104775 w 152400"/>
                <a:gd name="connsiteY1" fmla="*/ 0 h 45244"/>
                <a:gd name="connsiteX2" fmla="*/ 152400 w 152400"/>
                <a:gd name="connsiteY2" fmla="*/ 35719 h 45244"/>
                <a:gd name="connsiteX3" fmla="*/ 90488 w 152400"/>
                <a:gd name="connsiteY3" fmla="*/ 40482 h 45244"/>
                <a:gd name="connsiteX4" fmla="*/ 0 w 152400"/>
                <a:gd name="connsiteY4" fmla="*/ 45244 h 45244"/>
                <a:gd name="connsiteX0" fmla="*/ 0 w 152400"/>
                <a:gd name="connsiteY0" fmla="*/ 45244 h 45244"/>
                <a:gd name="connsiteX1" fmla="*/ 104775 w 152400"/>
                <a:gd name="connsiteY1" fmla="*/ 0 h 45244"/>
                <a:gd name="connsiteX2" fmla="*/ 152400 w 152400"/>
                <a:gd name="connsiteY2" fmla="*/ 35719 h 45244"/>
                <a:gd name="connsiteX3" fmla="*/ 64294 w 152400"/>
                <a:gd name="connsiteY3" fmla="*/ 45244 h 45244"/>
                <a:gd name="connsiteX4" fmla="*/ 0 w 152400"/>
                <a:gd name="connsiteY4" fmla="*/ 45244 h 45244"/>
                <a:gd name="connsiteX0" fmla="*/ 0 w 152400"/>
                <a:gd name="connsiteY0" fmla="*/ 45244 h 45244"/>
                <a:gd name="connsiteX1" fmla="*/ 104775 w 152400"/>
                <a:gd name="connsiteY1" fmla="*/ 0 h 45244"/>
                <a:gd name="connsiteX2" fmla="*/ 152400 w 152400"/>
                <a:gd name="connsiteY2" fmla="*/ 35719 h 45244"/>
                <a:gd name="connsiteX3" fmla="*/ 64294 w 152400"/>
                <a:gd name="connsiteY3" fmla="*/ 45244 h 45244"/>
                <a:gd name="connsiteX4" fmla="*/ 0 w 152400"/>
                <a:gd name="connsiteY4" fmla="*/ 45244 h 45244"/>
                <a:gd name="connsiteX0" fmla="*/ 0 w 152400"/>
                <a:gd name="connsiteY0" fmla="*/ 45244 h 64294"/>
                <a:gd name="connsiteX1" fmla="*/ 104775 w 152400"/>
                <a:gd name="connsiteY1" fmla="*/ 0 h 64294"/>
                <a:gd name="connsiteX2" fmla="*/ 152400 w 152400"/>
                <a:gd name="connsiteY2" fmla="*/ 35719 h 64294"/>
                <a:gd name="connsiteX3" fmla="*/ 64294 w 152400"/>
                <a:gd name="connsiteY3" fmla="*/ 45244 h 64294"/>
                <a:gd name="connsiteX4" fmla="*/ 0 w 152400"/>
                <a:gd name="connsiteY4" fmla="*/ 45244 h 6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64294">
                  <a:moveTo>
                    <a:pt x="0" y="45244"/>
                  </a:moveTo>
                  <a:lnTo>
                    <a:pt x="104775" y="0"/>
                  </a:lnTo>
                  <a:lnTo>
                    <a:pt x="152400" y="35719"/>
                  </a:lnTo>
                  <a:lnTo>
                    <a:pt x="64294" y="45244"/>
                  </a:lnTo>
                  <a:cubicBezTo>
                    <a:pt x="16669" y="64294"/>
                    <a:pt x="21431" y="45244"/>
                    <a:pt x="0" y="45244"/>
                  </a:cubicBez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217319" y="2933700"/>
              <a:ext cx="771525" cy="490538"/>
            </a:xfrm>
            <a:custGeom>
              <a:avLst/>
              <a:gdLst>
                <a:gd name="connsiteX0" fmla="*/ 0 w 771525"/>
                <a:gd name="connsiteY0" fmla="*/ 188119 h 490538"/>
                <a:gd name="connsiteX1" fmla="*/ 316706 w 771525"/>
                <a:gd name="connsiteY1" fmla="*/ 0 h 490538"/>
                <a:gd name="connsiteX2" fmla="*/ 490537 w 771525"/>
                <a:gd name="connsiteY2" fmla="*/ 85725 h 490538"/>
                <a:gd name="connsiteX3" fmla="*/ 481012 w 771525"/>
                <a:gd name="connsiteY3" fmla="*/ 14288 h 490538"/>
                <a:gd name="connsiteX4" fmla="*/ 535781 w 771525"/>
                <a:gd name="connsiteY4" fmla="*/ 4763 h 490538"/>
                <a:gd name="connsiteX5" fmla="*/ 771525 w 771525"/>
                <a:gd name="connsiteY5" fmla="*/ 261938 h 490538"/>
                <a:gd name="connsiteX6" fmla="*/ 676275 w 771525"/>
                <a:gd name="connsiteY6" fmla="*/ 490538 h 490538"/>
                <a:gd name="connsiteX7" fmla="*/ 552450 w 771525"/>
                <a:gd name="connsiteY7" fmla="*/ 476250 h 490538"/>
                <a:gd name="connsiteX8" fmla="*/ 323850 w 771525"/>
                <a:gd name="connsiteY8" fmla="*/ 340519 h 490538"/>
                <a:gd name="connsiteX9" fmla="*/ 323850 w 771525"/>
                <a:gd name="connsiteY9" fmla="*/ 369094 h 490538"/>
                <a:gd name="connsiteX10" fmla="*/ 52387 w 771525"/>
                <a:gd name="connsiteY10" fmla="*/ 428625 h 490538"/>
                <a:gd name="connsiteX11" fmla="*/ 76200 w 771525"/>
                <a:gd name="connsiteY11" fmla="*/ 326231 h 490538"/>
                <a:gd name="connsiteX12" fmla="*/ 21431 w 771525"/>
                <a:gd name="connsiteY12" fmla="*/ 302419 h 490538"/>
                <a:gd name="connsiteX13" fmla="*/ 0 w 771525"/>
                <a:gd name="connsiteY13" fmla="*/ 188119 h 4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490538">
                  <a:moveTo>
                    <a:pt x="0" y="188119"/>
                  </a:moveTo>
                  <a:lnTo>
                    <a:pt x="316706" y="0"/>
                  </a:lnTo>
                  <a:lnTo>
                    <a:pt x="490537" y="85725"/>
                  </a:lnTo>
                  <a:lnTo>
                    <a:pt x="481012" y="14288"/>
                  </a:lnTo>
                  <a:lnTo>
                    <a:pt x="535781" y="4763"/>
                  </a:lnTo>
                  <a:lnTo>
                    <a:pt x="771525" y="261938"/>
                  </a:lnTo>
                  <a:lnTo>
                    <a:pt x="676275" y="490538"/>
                  </a:lnTo>
                  <a:lnTo>
                    <a:pt x="552450" y="476250"/>
                  </a:lnTo>
                  <a:lnTo>
                    <a:pt x="323850" y="340519"/>
                  </a:lnTo>
                  <a:lnTo>
                    <a:pt x="323850" y="369094"/>
                  </a:lnTo>
                  <a:lnTo>
                    <a:pt x="52387" y="428625"/>
                  </a:lnTo>
                  <a:lnTo>
                    <a:pt x="76200" y="326231"/>
                  </a:lnTo>
                  <a:lnTo>
                    <a:pt x="21431" y="302419"/>
                  </a:lnTo>
                  <a:lnTo>
                    <a:pt x="0" y="188119"/>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5486400" y="2757488"/>
              <a:ext cx="361950" cy="159543"/>
            </a:xfrm>
            <a:custGeom>
              <a:avLst/>
              <a:gdLst>
                <a:gd name="connsiteX0" fmla="*/ 0 w 361950"/>
                <a:gd name="connsiteY0" fmla="*/ 0 h 159543"/>
                <a:gd name="connsiteX1" fmla="*/ 326231 w 361950"/>
                <a:gd name="connsiteY1" fmla="*/ 69056 h 159543"/>
                <a:gd name="connsiteX2" fmla="*/ 361950 w 361950"/>
                <a:gd name="connsiteY2" fmla="*/ 159543 h 159543"/>
                <a:gd name="connsiteX3" fmla="*/ 26194 w 361950"/>
                <a:gd name="connsiteY3" fmla="*/ 102393 h 159543"/>
                <a:gd name="connsiteX4" fmla="*/ 0 w 361950"/>
                <a:gd name="connsiteY4" fmla="*/ 0 h 15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159543">
                  <a:moveTo>
                    <a:pt x="0" y="0"/>
                  </a:moveTo>
                  <a:lnTo>
                    <a:pt x="326231" y="69056"/>
                  </a:lnTo>
                  <a:lnTo>
                    <a:pt x="361950" y="159543"/>
                  </a:lnTo>
                  <a:lnTo>
                    <a:pt x="26194" y="102393"/>
                  </a:lnTo>
                  <a:lnTo>
                    <a:pt x="0" y="0"/>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788599" y="2218177"/>
            <a:ext cx="3203575" cy="1914525"/>
            <a:chOff x="2886075" y="1416050"/>
            <a:chExt cx="3203575" cy="1914525"/>
          </a:xfrm>
          <a:solidFill>
            <a:srgbClr val="92D050">
              <a:alpha val="38000"/>
            </a:srgbClr>
          </a:solidFill>
        </p:grpSpPr>
        <p:sp>
          <p:nvSpPr>
            <p:cNvPr id="65" name="Freeform 64"/>
            <p:cNvSpPr/>
            <p:nvPr/>
          </p:nvSpPr>
          <p:spPr>
            <a:xfrm>
              <a:off x="3926682" y="2950369"/>
              <a:ext cx="169068" cy="214312"/>
            </a:xfrm>
            <a:custGeom>
              <a:avLst/>
              <a:gdLst>
                <a:gd name="connsiteX0" fmla="*/ 0 w 169068"/>
                <a:gd name="connsiteY0" fmla="*/ 157162 h 214312"/>
                <a:gd name="connsiteX1" fmla="*/ 26193 w 169068"/>
                <a:gd name="connsiteY1" fmla="*/ 64294 h 214312"/>
                <a:gd name="connsiteX2" fmla="*/ 123825 w 169068"/>
                <a:gd name="connsiteY2" fmla="*/ 0 h 214312"/>
                <a:gd name="connsiteX3" fmla="*/ 169068 w 169068"/>
                <a:gd name="connsiteY3" fmla="*/ 21431 h 214312"/>
                <a:gd name="connsiteX4" fmla="*/ 107156 w 169068"/>
                <a:gd name="connsiteY4" fmla="*/ 214312 h 214312"/>
                <a:gd name="connsiteX5" fmla="*/ 0 w 169068"/>
                <a:gd name="connsiteY5" fmla="*/ 157162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068" h="214312">
                  <a:moveTo>
                    <a:pt x="0" y="157162"/>
                  </a:moveTo>
                  <a:lnTo>
                    <a:pt x="26193" y="64294"/>
                  </a:lnTo>
                  <a:lnTo>
                    <a:pt x="123825" y="0"/>
                  </a:lnTo>
                  <a:lnTo>
                    <a:pt x="169068" y="21431"/>
                  </a:lnTo>
                  <a:lnTo>
                    <a:pt x="107156" y="214312"/>
                  </a:lnTo>
                  <a:lnTo>
                    <a:pt x="0" y="157162"/>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2959894" y="1888331"/>
              <a:ext cx="100012" cy="92869"/>
            </a:xfrm>
            <a:custGeom>
              <a:avLst/>
              <a:gdLst>
                <a:gd name="connsiteX0" fmla="*/ 0 w 100012"/>
                <a:gd name="connsiteY0" fmla="*/ 59532 h 92869"/>
                <a:gd name="connsiteX1" fmla="*/ 54769 w 100012"/>
                <a:gd name="connsiteY1" fmla="*/ 92869 h 92869"/>
                <a:gd name="connsiteX2" fmla="*/ 100012 w 100012"/>
                <a:gd name="connsiteY2" fmla="*/ 59532 h 92869"/>
                <a:gd name="connsiteX3" fmla="*/ 45244 w 100012"/>
                <a:gd name="connsiteY3" fmla="*/ 0 h 92869"/>
                <a:gd name="connsiteX4" fmla="*/ 0 w 100012"/>
                <a:gd name="connsiteY4" fmla="*/ 59532 h 9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92869">
                  <a:moveTo>
                    <a:pt x="0" y="59532"/>
                  </a:moveTo>
                  <a:lnTo>
                    <a:pt x="54769" y="92869"/>
                  </a:lnTo>
                  <a:lnTo>
                    <a:pt x="100012" y="59532"/>
                  </a:lnTo>
                  <a:lnTo>
                    <a:pt x="45244" y="0"/>
                  </a:lnTo>
                  <a:lnTo>
                    <a:pt x="0" y="59532"/>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045619" y="1828800"/>
              <a:ext cx="147637" cy="150019"/>
            </a:xfrm>
            <a:custGeom>
              <a:avLst/>
              <a:gdLst>
                <a:gd name="connsiteX0" fmla="*/ 0 w 147637"/>
                <a:gd name="connsiteY0" fmla="*/ 38100 h 150019"/>
                <a:gd name="connsiteX1" fmla="*/ 52387 w 147637"/>
                <a:gd name="connsiteY1" fmla="*/ 0 h 150019"/>
                <a:gd name="connsiteX2" fmla="*/ 78581 w 147637"/>
                <a:gd name="connsiteY2" fmla="*/ 57150 h 150019"/>
                <a:gd name="connsiteX3" fmla="*/ 147637 w 147637"/>
                <a:gd name="connsiteY3" fmla="*/ 97631 h 150019"/>
                <a:gd name="connsiteX4" fmla="*/ 138112 w 147637"/>
                <a:gd name="connsiteY4" fmla="*/ 147638 h 150019"/>
                <a:gd name="connsiteX5" fmla="*/ 33337 w 147637"/>
                <a:gd name="connsiteY5" fmla="*/ 150019 h 150019"/>
                <a:gd name="connsiteX6" fmla="*/ 61912 w 147637"/>
                <a:gd name="connsiteY6" fmla="*/ 95250 h 150019"/>
                <a:gd name="connsiteX7" fmla="*/ 0 w 147637"/>
                <a:gd name="connsiteY7" fmla="*/ 3810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37" h="150019">
                  <a:moveTo>
                    <a:pt x="0" y="38100"/>
                  </a:moveTo>
                  <a:lnTo>
                    <a:pt x="52387" y="0"/>
                  </a:lnTo>
                  <a:lnTo>
                    <a:pt x="78581" y="57150"/>
                  </a:lnTo>
                  <a:lnTo>
                    <a:pt x="147637" y="97631"/>
                  </a:lnTo>
                  <a:lnTo>
                    <a:pt x="138112" y="147638"/>
                  </a:lnTo>
                  <a:lnTo>
                    <a:pt x="33337" y="150019"/>
                  </a:lnTo>
                  <a:lnTo>
                    <a:pt x="61912" y="95250"/>
                  </a:lnTo>
                  <a:lnTo>
                    <a:pt x="0" y="38100"/>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11400000" flipH="1" flipV="1">
              <a:off x="3365343" y="2159807"/>
              <a:ext cx="54929" cy="45720"/>
            </a:xfrm>
            <a:prstGeom prst="triangl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2886075" y="1416050"/>
              <a:ext cx="3203575" cy="1914525"/>
            </a:xfrm>
            <a:custGeom>
              <a:avLst/>
              <a:gdLst>
                <a:gd name="connsiteX0" fmla="*/ 609600 w 3203575"/>
                <a:gd name="connsiteY0" fmla="*/ 1905000 h 1914525"/>
                <a:gd name="connsiteX1" fmla="*/ 469900 w 3203575"/>
                <a:gd name="connsiteY1" fmla="*/ 1587500 h 1914525"/>
                <a:gd name="connsiteX2" fmla="*/ 508000 w 3203575"/>
                <a:gd name="connsiteY2" fmla="*/ 1539875 h 1914525"/>
                <a:gd name="connsiteX3" fmla="*/ 511175 w 3203575"/>
                <a:gd name="connsiteY3" fmla="*/ 1460500 h 1914525"/>
                <a:gd name="connsiteX4" fmla="*/ 400050 w 3203575"/>
                <a:gd name="connsiteY4" fmla="*/ 1352550 h 1914525"/>
                <a:gd name="connsiteX5" fmla="*/ 444500 w 3203575"/>
                <a:gd name="connsiteY5" fmla="*/ 1323975 h 1914525"/>
                <a:gd name="connsiteX6" fmla="*/ 333375 w 3203575"/>
                <a:gd name="connsiteY6" fmla="*/ 1270000 h 1914525"/>
                <a:gd name="connsiteX7" fmla="*/ 123825 w 3203575"/>
                <a:gd name="connsiteY7" fmla="*/ 1263650 h 1914525"/>
                <a:gd name="connsiteX8" fmla="*/ 3175 w 3203575"/>
                <a:gd name="connsiteY8" fmla="*/ 1177925 h 1914525"/>
                <a:gd name="connsiteX9" fmla="*/ 0 w 3203575"/>
                <a:gd name="connsiteY9" fmla="*/ 981075 h 1914525"/>
                <a:gd name="connsiteX10" fmla="*/ 273050 w 3203575"/>
                <a:gd name="connsiteY10" fmla="*/ 787400 h 1914525"/>
                <a:gd name="connsiteX11" fmla="*/ 425450 w 3203575"/>
                <a:gd name="connsiteY11" fmla="*/ 781050 h 1914525"/>
                <a:gd name="connsiteX12" fmla="*/ 460375 w 3203575"/>
                <a:gd name="connsiteY12" fmla="*/ 815975 h 1914525"/>
                <a:gd name="connsiteX13" fmla="*/ 457200 w 3203575"/>
                <a:gd name="connsiteY13" fmla="*/ 844550 h 1914525"/>
                <a:gd name="connsiteX14" fmla="*/ 574675 w 3203575"/>
                <a:gd name="connsiteY14" fmla="*/ 873125 h 1914525"/>
                <a:gd name="connsiteX15" fmla="*/ 635000 w 3203575"/>
                <a:gd name="connsiteY15" fmla="*/ 831850 h 1914525"/>
                <a:gd name="connsiteX16" fmla="*/ 682625 w 3203575"/>
                <a:gd name="connsiteY16" fmla="*/ 866775 h 1914525"/>
                <a:gd name="connsiteX17" fmla="*/ 841375 w 3203575"/>
                <a:gd name="connsiteY17" fmla="*/ 869950 h 1914525"/>
                <a:gd name="connsiteX18" fmla="*/ 869950 w 3203575"/>
                <a:gd name="connsiteY18" fmla="*/ 847725 h 1914525"/>
                <a:gd name="connsiteX19" fmla="*/ 866775 w 3203575"/>
                <a:gd name="connsiteY19" fmla="*/ 784225 h 1914525"/>
                <a:gd name="connsiteX20" fmla="*/ 806450 w 3203575"/>
                <a:gd name="connsiteY20" fmla="*/ 847725 h 1914525"/>
                <a:gd name="connsiteX21" fmla="*/ 717550 w 3203575"/>
                <a:gd name="connsiteY21" fmla="*/ 758825 h 1914525"/>
                <a:gd name="connsiteX22" fmla="*/ 730250 w 3203575"/>
                <a:gd name="connsiteY22" fmla="*/ 844550 h 1914525"/>
                <a:gd name="connsiteX23" fmla="*/ 641350 w 3203575"/>
                <a:gd name="connsiteY23" fmla="*/ 803275 h 1914525"/>
                <a:gd name="connsiteX24" fmla="*/ 628650 w 3203575"/>
                <a:gd name="connsiteY24" fmla="*/ 727075 h 1914525"/>
                <a:gd name="connsiteX25" fmla="*/ 533400 w 3203575"/>
                <a:gd name="connsiteY25" fmla="*/ 641350 h 1914525"/>
                <a:gd name="connsiteX26" fmla="*/ 517525 w 3203575"/>
                <a:gd name="connsiteY26" fmla="*/ 650875 h 1914525"/>
                <a:gd name="connsiteX27" fmla="*/ 593725 w 3203575"/>
                <a:gd name="connsiteY27" fmla="*/ 736600 h 1914525"/>
                <a:gd name="connsiteX28" fmla="*/ 542925 w 3203575"/>
                <a:gd name="connsiteY28" fmla="*/ 803275 h 1914525"/>
                <a:gd name="connsiteX29" fmla="*/ 523875 w 3203575"/>
                <a:gd name="connsiteY29" fmla="*/ 730250 h 1914525"/>
                <a:gd name="connsiteX30" fmla="*/ 431800 w 3203575"/>
                <a:gd name="connsiteY30" fmla="*/ 682625 h 1914525"/>
                <a:gd name="connsiteX31" fmla="*/ 377825 w 3203575"/>
                <a:gd name="connsiteY31" fmla="*/ 714375 h 1914525"/>
                <a:gd name="connsiteX32" fmla="*/ 349250 w 3203575"/>
                <a:gd name="connsiteY32" fmla="*/ 701675 h 1914525"/>
                <a:gd name="connsiteX33" fmla="*/ 177800 w 3203575"/>
                <a:gd name="connsiteY33" fmla="*/ 825500 h 1914525"/>
                <a:gd name="connsiteX34" fmla="*/ 120650 w 3203575"/>
                <a:gd name="connsiteY34" fmla="*/ 688975 h 1914525"/>
                <a:gd name="connsiteX35" fmla="*/ 238125 w 3203575"/>
                <a:gd name="connsiteY35" fmla="*/ 695325 h 1914525"/>
                <a:gd name="connsiteX36" fmla="*/ 257175 w 3203575"/>
                <a:gd name="connsiteY36" fmla="*/ 650875 h 1914525"/>
                <a:gd name="connsiteX37" fmla="*/ 215900 w 3203575"/>
                <a:gd name="connsiteY37" fmla="*/ 619125 h 1914525"/>
                <a:gd name="connsiteX38" fmla="*/ 295275 w 3203575"/>
                <a:gd name="connsiteY38" fmla="*/ 571500 h 1914525"/>
                <a:gd name="connsiteX39" fmla="*/ 327025 w 3203575"/>
                <a:gd name="connsiteY39" fmla="*/ 574675 h 1914525"/>
                <a:gd name="connsiteX40" fmla="*/ 415925 w 3203575"/>
                <a:gd name="connsiteY40" fmla="*/ 511175 h 1914525"/>
                <a:gd name="connsiteX41" fmla="*/ 393700 w 3203575"/>
                <a:gd name="connsiteY41" fmla="*/ 469900 h 1914525"/>
                <a:gd name="connsiteX42" fmla="*/ 428625 w 3203575"/>
                <a:gd name="connsiteY42" fmla="*/ 450850 h 1914525"/>
                <a:gd name="connsiteX43" fmla="*/ 466725 w 3203575"/>
                <a:gd name="connsiteY43" fmla="*/ 479425 h 1914525"/>
                <a:gd name="connsiteX44" fmla="*/ 612775 w 3203575"/>
                <a:gd name="connsiteY44" fmla="*/ 479425 h 1914525"/>
                <a:gd name="connsiteX45" fmla="*/ 619125 w 3203575"/>
                <a:gd name="connsiteY45" fmla="*/ 441325 h 1914525"/>
                <a:gd name="connsiteX46" fmla="*/ 771525 w 3203575"/>
                <a:gd name="connsiteY46" fmla="*/ 393700 h 1914525"/>
                <a:gd name="connsiteX47" fmla="*/ 749300 w 3203575"/>
                <a:gd name="connsiteY47" fmla="*/ 371475 h 1914525"/>
                <a:gd name="connsiteX48" fmla="*/ 644525 w 3203575"/>
                <a:gd name="connsiteY48" fmla="*/ 400050 h 1914525"/>
                <a:gd name="connsiteX49" fmla="*/ 619125 w 3203575"/>
                <a:gd name="connsiteY49" fmla="*/ 349250 h 1914525"/>
                <a:gd name="connsiteX50" fmla="*/ 685800 w 3203575"/>
                <a:gd name="connsiteY50" fmla="*/ 301625 h 1914525"/>
                <a:gd name="connsiteX51" fmla="*/ 647700 w 3203575"/>
                <a:gd name="connsiteY51" fmla="*/ 273050 h 1914525"/>
                <a:gd name="connsiteX52" fmla="*/ 558800 w 3203575"/>
                <a:gd name="connsiteY52" fmla="*/ 361950 h 1914525"/>
                <a:gd name="connsiteX53" fmla="*/ 587375 w 3203575"/>
                <a:gd name="connsiteY53" fmla="*/ 387350 h 1914525"/>
                <a:gd name="connsiteX54" fmla="*/ 584200 w 3203575"/>
                <a:gd name="connsiteY54" fmla="*/ 444500 h 1914525"/>
                <a:gd name="connsiteX55" fmla="*/ 485775 w 3203575"/>
                <a:gd name="connsiteY55" fmla="*/ 466725 h 1914525"/>
                <a:gd name="connsiteX56" fmla="*/ 466725 w 3203575"/>
                <a:gd name="connsiteY56" fmla="*/ 425450 h 1914525"/>
                <a:gd name="connsiteX57" fmla="*/ 368300 w 3203575"/>
                <a:gd name="connsiteY57" fmla="*/ 431800 h 1914525"/>
                <a:gd name="connsiteX58" fmla="*/ 368300 w 3203575"/>
                <a:gd name="connsiteY58" fmla="*/ 365125 h 1914525"/>
                <a:gd name="connsiteX59" fmla="*/ 533400 w 3203575"/>
                <a:gd name="connsiteY59" fmla="*/ 193675 h 1914525"/>
                <a:gd name="connsiteX60" fmla="*/ 708025 w 3203575"/>
                <a:gd name="connsiteY60" fmla="*/ 155575 h 1914525"/>
                <a:gd name="connsiteX61" fmla="*/ 981075 w 3203575"/>
                <a:gd name="connsiteY61" fmla="*/ 209550 h 1914525"/>
                <a:gd name="connsiteX62" fmla="*/ 942975 w 3203575"/>
                <a:gd name="connsiteY62" fmla="*/ 263525 h 1914525"/>
                <a:gd name="connsiteX63" fmla="*/ 831850 w 3203575"/>
                <a:gd name="connsiteY63" fmla="*/ 260350 h 1914525"/>
                <a:gd name="connsiteX64" fmla="*/ 904875 w 3203575"/>
                <a:gd name="connsiteY64" fmla="*/ 311150 h 1914525"/>
                <a:gd name="connsiteX65" fmla="*/ 1098550 w 3203575"/>
                <a:gd name="connsiteY65" fmla="*/ 206375 h 1914525"/>
                <a:gd name="connsiteX66" fmla="*/ 1238250 w 3203575"/>
                <a:gd name="connsiteY66" fmla="*/ 209550 h 1914525"/>
                <a:gd name="connsiteX67" fmla="*/ 1143000 w 3203575"/>
                <a:gd name="connsiteY67" fmla="*/ 130175 h 1914525"/>
                <a:gd name="connsiteX68" fmla="*/ 1241425 w 3203575"/>
                <a:gd name="connsiteY68" fmla="*/ 44450 h 1914525"/>
                <a:gd name="connsiteX69" fmla="*/ 1387475 w 3203575"/>
                <a:gd name="connsiteY69" fmla="*/ 0 h 1914525"/>
                <a:gd name="connsiteX70" fmla="*/ 1412875 w 3203575"/>
                <a:gd name="connsiteY70" fmla="*/ 38100 h 1914525"/>
                <a:gd name="connsiteX71" fmla="*/ 1270000 w 3203575"/>
                <a:gd name="connsiteY71" fmla="*/ 76200 h 1914525"/>
                <a:gd name="connsiteX72" fmla="*/ 1206500 w 3203575"/>
                <a:gd name="connsiteY72" fmla="*/ 136525 h 1914525"/>
                <a:gd name="connsiteX73" fmla="*/ 1362075 w 3203575"/>
                <a:gd name="connsiteY73" fmla="*/ 212725 h 1914525"/>
                <a:gd name="connsiteX74" fmla="*/ 1343025 w 3203575"/>
                <a:gd name="connsiteY74" fmla="*/ 177800 h 1914525"/>
                <a:gd name="connsiteX75" fmla="*/ 1352550 w 3203575"/>
                <a:gd name="connsiteY75" fmla="*/ 161925 h 1914525"/>
                <a:gd name="connsiteX76" fmla="*/ 1428750 w 3203575"/>
                <a:gd name="connsiteY76" fmla="*/ 104775 h 1914525"/>
                <a:gd name="connsiteX77" fmla="*/ 1616075 w 3203575"/>
                <a:gd name="connsiteY77" fmla="*/ 139700 h 1914525"/>
                <a:gd name="connsiteX78" fmla="*/ 1631950 w 3203575"/>
                <a:gd name="connsiteY78" fmla="*/ 98425 h 1914525"/>
                <a:gd name="connsiteX79" fmla="*/ 1943100 w 3203575"/>
                <a:gd name="connsiteY79" fmla="*/ 3175 h 1914525"/>
                <a:gd name="connsiteX80" fmla="*/ 2162175 w 3203575"/>
                <a:gd name="connsiteY80" fmla="*/ 47625 h 1914525"/>
                <a:gd name="connsiteX81" fmla="*/ 2025650 w 3203575"/>
                <a:gd name="connsiteY81" fmla="*/ 114300 h 1914525"/>
                <a:gd name="connsiteX82" fmla="*/ 2520950 w 3203575"/>
                <a:gd name="connsiteY82" fmla="*/ 152400 h 1914525"/>
                <a:gd name="connsiteX83" fmla="*/ 2590800 w 3203575"/>
                <a:gd name="connsiteY83" fmla="*/ 85725 h 1914525"/>
                <a:gd name="connsiteX84" fmla="*/ 2644775 w 3203575"/>
                <a:gd name="connsiteY84" fmla="*/ 146050 h 1914525"/>
                <a:gd name="connsiteX85" fmla="*/ 2895600 w 3203575"/>
                <a:gd name="connsiteY85" fmla="*/ 161925 h 1914525"/>
                <a:gd name="connsiteX86" fmla="*/ 2959100 w 3203575"/>
                <a:gd name="connsiteY86" fmla="*/ 193675 h 1914525"/>
                <a:gd name="connsiteX87" fmla="*/ 3159125 w 3203575"/>
                <a:gd name="connsiteY87" fmla="*/ 177800 h 1914525"/>
                <a:gd name="connsiteX88" fmla="*/ 3203575 w 3203575"/>
                <a:gd name="connsiteY88" fmla="*/ 387350 h 1914525"/>
                <a:gd name="connsiteX89" fmla="*/ 3009900 w 3203575"/>
                <a:gd name="connsiteY89" fmla="*/ 406400 h 1914525"/>
                <a:gd name="connsiteX90" fmla="*/ 3032125 w 3203575"/>
                <a:gd name="connsiteY90" fmla="*/ 454025 h 1914525"/>
                <a:gd name="connsiteX91" fmla="*/ 2927350 w 3203575"/>
                <a:gd name="connsiteY91" fmla="*/ 584200 h 1914525"/>
                <a:gd name="connsiteX92" fmla="*/ 2879725 w 3203575"/>
                <a:gd name="connsiteY92" fmla="*/ 476250 h 1914525"/>
                <a:gd name="connsiteX93" fmla="*/ 2930525 w 3203575"/>
                <a:gd name="connsiteY93" fmla="*/ 403225 h 1914525"/>
                <a:gd name="connsiteX94" fmla="*/ 2705100 w 3203575"/>
                <a:gd name="connsiteY94" fmla="*/ 422275 h 1914525"/>
                <a:gd name="connsiteX95" fmla="*/ 2581275 w 3203575"/>
                <a:gd name="connsiteY95" fmla="*/ 476250 h 1914525"/>
                <a:gd name="connsiteX96" fmla="*/ 2571750 w 3203575"/>
                <a:gd name="connsiteY96" fmla="*/ 523875 h 1914525"/>
                <a:gd name="connsiteX97" fmla="*/ 2667000 w 3203575"/>
                <a:gd name="connsiteY97" fmla="*/ 504825 h 1914525"/>
                <a:gd name="connsiteX98" fmla="*/ 2698750 w 3203575"/>
                <a:gd name="connsiteY98" fmla="*/ 619125 h 1914525"/>
                <a:gd name="connsiteX99" fmla="*/ 2622550 w 3203575"/>
                <a:gd name="connsiteY99" fmla="*/ 622300 h 1914525"/>
                <a:gd name="connsiteX100" fmla="*/ 2613025 w 3203575"/>
                <a:gd name="connsiteY100" fmla="*/ 676275 h 1914525"/>
                <a:gd name="connsiteX101" fmla="*/ 2498725 w 3203575"/>
                <a:gd name="connsiteY101" fmla="*/ 739775 h 1914525"/>
                <a:gd name="connsiteX102" fmla="*/ 2466975 w 3203575"/>
                <a:gd name="connsiteY102" fmla="*/ 466725 h 1914525"/>
                <a:gd name="connsiteX103" fmla="*/ 2393950 w 3203575"/>
                <a:gd name="connsiteY103" fmla="*/ 482600 h 1914525"/>
                <a:gd name="connsiteX104" fmla="*/ 2346325 w 3203575"/>
                <a:gd name="connsiteY104" fmla="*/ 549275 h 1914525"/>
                <a:gd name="connsiteX105" fmla="*/ 2114550 w 3203575"/>
                <a:gd name="connsiteY105" fmla="*/ 482600 h 1914525"/>
                <a:gd name="connsiteX106" fmla="*/ 1638300 w 3203575"/>
                <a:gd name="connsiteY106" fmla="*/ 568325 h 1914525"/>
                <a:gd name="connsiteX107" fmla="*/ 1508125 w 3203575"/>
                <a:gd name="connsiteY107" fmla="*/ 698500 h 1914525"/>
                <a:gd name="connsiteX108" fmla="*/ 1568450 w 3203575"/>
                <a:gd name="connsiteY108" fmla="*/ 762000 h 1914525"/>
                <a:gd name="connsiteX109" fmla="*/ 1527175 w 3203575"/>
                <a:gd name="connsiteY109" fmla="*/ 781050 h 1914525"/>
                <a:gd name="connsiteX110" fmla="*/ 1530350 w 3203575"/>
                <a:gd name="connsiteY110" fmla="*/ 860425 h 1914525"/>
                <a:gd name="connsiteX111" fmla="*/ 1460500 w 3203575"/>
                <a:gd name="connsiteY111" fmla="*/ 898525 h 1914525"/>
                <a:gd name="connsiteX112" fmla="*/ 1485900 w 3203575"/>
                <a:gd name="connsiteY112" fmla="*/ 977900 h 1914525"/>
                <a:gd name="connsiteX113" fmla="*/ 1127125 w 3203575"/>
                <a:gd name="connsiteY113" fmla="*/ 923925 h 1914525"/>
                <a:gd name="connsiteX114" fmla="*/ 1187450 w 3203575"/>
                <a:gd name="connsiteY114" fmla="*/ 996950 h 1914525"/>
                <a:gd name="connsiteX115" fmla="*/ 1244600 w 3203575"/>
                <a:gd name="connsiteY115" fmla="*/ 974725 h 1914525"/>
                <a:gd name="connsiteX116" fmla="*/ 1320800 w 3203575"/>
                <a:gd name="connsiteY116" fmla="*/ 1035050 h 1914525"/>
                <a:gd name="connsiteX117" fmla="*/ 1247775 w 3203575"/>
                <a:gd name="connsiteY117" fmla="*/ 1111250 h 1914525"/>
                <a:gd name="connsiteX118" fmla="*/ 1095375 w 3203575"/>
                <a:gd name="connsiteY118" fmla="*/ 1158875 h 1914525"/>
                <a:gd name="connsiteX119" fmla="*/ 914400 w 3203575"/>
                <a:gd name="connsiteY119" fmla="*/ 895350 h 1914525"/>
                <a:gd name="connsiteX120" fmla="*/ 876300 w 3203575"/>
                <a:gd name="connsiteY120" fmla="*/ 895350 h 1914525"/>
                <a:gd name="connsiteX121" fmla="*/ 869950 w 3203575"/>
                <a:gd name="connsiteY121" fmla="*/ 939800 h 1914525"/>
                <a:gd name="connsiteX122" fmla="*/ 990600 w 3203575"/>
                <a:gd name="connsiteY122" fmla="*/ 1130300 h 1914525"/>
                <a:gd name="connsiteX123" fmla="*/ 1079500 w 3203575"/>
                <a:gd name="connsiteY123" fmla="*/ 1181100 h 1914525"/>
                <a:gd name="connsiteX124" fmla="*/ 1203325 w 3203575"/>
                <a:gd name="connsiteY124" fmla="*/ 1174750 h 1914525"/>
                <a:gd name="connsiteX125" fmla="*/ 984250 w 3203575"/>
                <a:gd name="connsiteY125" fmla="*/ 1463675 h 1914525"/>
                <a:gd name="connsiteX126" fmla="*/ 1012825 w 3203575"/>
                <a:gd name="connsiteY126" fmla="*/ 1492250 h 1914525"/>
                <a:gd name="connsiteX127" fmla="*/ 1028700 w 3203575"/>
                <a:gd name="connsiteY127" fmla="*/ 1590675 h 1914525"/>
                <a:gd name="connsiteX128" fmla="*/ 955675 w 3203575"/>
                <a:gd name="connsiteY128" fmla="*/ 1638300 h 1914525"/>
                <a:gd name="connsiteX129" fmla="*/ 955675 w 3203575"/>
                <a:gd name="connsiteY129" fmla="*/ 1711325 h 1914525"/>
                <a:gd name="connsiteX130" fmla="*/ 768350 w 3203575"/>
                <a:gd name="connsiteY130" fmla="*/ 1914525 h 1914525"/>
                <a:gd name="connsiteX131" fmla="*/ 609600 w 3203575"/>
                <a:gd name="connsiteY131" fmla="*/ 19050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3203575" h="1914525">
                  <a:moveTo>
                    <a:pt x="609600" y="1905000"/>
                  </a:moveTo>
                  <a:lnTo>
                    <a:pt x="469900" y="1587500"/>
                  </a:lnTo>
                  <a:lnTo>
                    <a:pt x="508000" y="1539875"/>
                  </a:lnTo>
                  <a:lnTo>
                    <a:pt x="511175" y="1460500"/>
                  </a:lnTo>
                  <a:lnTo>
                    <a:pt x="400050" y="1352550"/>
                  </a:lnTo>
                  <a:lnTo>
                    <a:pt x="444500" y="1323975"/>
                  </a:lnTo>
                  <a:lnTo>
                    <a:pt x="333375" y="1270000"/>
                  </a:lnTo>
                  <a:lnTo>
                    <a:pt x="123825" y="1263650"/>
                  </a:lnTo>
                  <a:lnTo>
                    <a:pt x="3175" y="1177925"/>
                  </a:lnTo>
                  <a:cubicBezTo>
                    <a:pt x="2117" y="1112308"/>
                    <a:pt x="1058" y="1046692"/>
                    <a:pt x="0" y="981075"/>
                  </a:cubicBezTo>
                  <a:lnTo>
                    <a:pt x="273050" y="787400"/>
                  </a:lnTo>
                  <a:lnTo>
                    <a:pt x="425450" y="781050"/>
                  </a:lnTo>
                  <a:lnTo>
                    <a:pt x="460375" y="815975"/>
                  </a:lnTo>
                  <a:lnTo>
                    <a:pt x="457200" y="844550"/>
                  </a:lnTo>
                  <a:lnTo>
                    <a:pt x="574675" y="873125"/>
                  </a:lnTo>
                  <a:lnTo>
                    <a:pt x="635000" y="831850"/>
                  </a:lnTo>
                  <a:lnTo>
                    <a:pt x="682625" y="866775"/>
                  </a:lnTo>
                  <a:lnTo>
                    <a:pt x="841375" y="869950"/>
                  </a:lnTo>
                  <a:lnTo>
                    <a:pt x="869950" y="847725"/>
                  </a:lnTo>
                  <a:lnTo>
                    <a:pt x="866775" y="784225"/>
                  </a:lnTo>
                  <a:lnTo>
                    <a:pt x="806450" y="847725"/>
                  </a:lnTo>
                  <a:lnTo>
                    <a:pt x="717550" y="758825"/>
                  </a:lnTo>
                  <a:lnTo>
                    <a:pt x="730250" y="844550"/>
                  </a:lnTo>
                  <a:lnTo>
                    <a:pt x="641350" y="803275"/>
                  </a:lnTo>
                  <a:lnTo>
                    <a:pt x="628650" y="727075"/>
                  </a:lnTo>
                  <a:lnTo>
                    <a:pt x="533400" y="641350"/>
                  </a:lnTo>
                  <a:lnTo>
                    <a:pt x="517525" y="650875"/>
                  </a:lnTo>
                  <a:lnTo>
                    <a:pt x="593725" y="736600"/>
                  </a:lnTo>
                  <a:lnTo>
                    <a:pt x="542925" y="803275"/>
                  </a:lnTo>
                  <a:lnTo>
                    <a:pt x="523875" y="730250"/>
                  </a:lnTo>
                  <a:lnTo>
                    <a:pt x="431800" y="682625"/>
                  </a:lnTo>
                  <a:lnTo>
                    <a:pt x="377825" y="714375"/>
                  </a:lnTo>
                  <a:lnTo>
                    <a:pt x="349250" y="701675"/>
                  </a:lnTo>
                  <a:lnTo>
                    <a:pt x="177800" y="825500"/>
                  </a:lnTo>
                  <a:lnTo>
                    <a:pt x="120650" y="688975"/>
                  </a:lnTo>
                  <a:lnTo>
                    <a:pt x="238125" y="695325"/>
                  </a:lnTo>
                  <a:lnTo>
                    <a:pt x="257175" y="650875"/>
                  </a:lnTo>
                  <a:lnTo>
                    <a:pt x="215900" y="619125"/>
                  </a:lnTo>
                  <a:lnTo>
                    <a:pt x="295275" y="571500"/>
                  </a:lnTo>
                  <a:lnTo>
                    <a:pt x="327025" y="574675"/>
                  </a:lnTo>
                  <a:lnTo>
                    <a:pt x="415925" y="511175"/>
                  </a:lnTo>
                  <a:lnTo>
                    <a:pt x="393700" y="469900"/>
                  </a:lnTo>
                  <a:lnTo>
                    <a:pt x="428625" y="450850"/>
                  </a:lnTo>
                  <a:lnTo>
                    <a:pt x="466725" y="479425"/>
                  </a:lnTo>
                  <a:lnTo>
                    <a:pt x="612775" y="479425"/>
                  </a:lnTo>
                  <a:lnTo>
                    <a:pt x="619125" y="441325"/>
                  </a:lnTo>
                  <a:lnTo>
                    <a:pt x="771525" y="393700"/>
                  </a:lnTo>
                  <a:lnTo>
                    <a:pt x="749300" y="371475"/>
                  </a:lnTo>
                  <a:lnTo>
                    <a:pt x="644525" y="400050"/>
                  </a:lnTo>
                  <a:lnTo>
                    <a:pt x="619125" y="349250"/>
                  </a:lnTo>
                  <a:lnTo>
                    <a:pt x="685800" y="301625"/>
                  </a:lnTo>
                  <a:lnTo>
                    <a:pt x="647700" y="273050"/>
                  </a:lnTo>
                  <a:lnTo>
                    <a:pt x="558800" y="361950"/>
                  </a:lnTo>
                  <a:lnTo>
                    <a:pt x="587375" y="387350"/>
                  </a:lnTo>
                  <a:lnTo>
                    <a:pt x="584200" y="444500"/>
                  </a:lnTo>
                  <a:lnTo>
                    <a:pt x="485775" y="466725"/>
                  </a:lnTo>
                  <a:lnTo>
                    <a:pt x="466725" y="425450"/>
                  </a:lnTo>
                  <a:lnTo>
                    <a:pt x="368300" y="431800"/>
                  </a:lnTo>
                  <a:lnTo>
                    <a:pt x="368300" y="365125"/>
                  </a:lnTo>
                  <a:lnTo>
                    <a:pt x="533400" y="193675"/>
                  </a:lnTo>
                  <a:lnTo>
                    <a:pt x="708025" y="155575"/>
                  </a:lnTo>
                  <a:lnTo>
                    <a:pt x="981075" y="209550"/>
                  </a:lnTo>
                  <a:lnTo>
                    <a:pt x="942975" y="263525"/>
                  </a:lnTo>
                  <a:lnTo>
                    <a:pt x="831850" y="260350"/>
                  </a:lnTo>
                  <a:lnTo>
                    <a:pt x="904875" y="311150"/>
                  </a:lnTo>
                  <a:lnTo>
                    <a:pt x="1098550" y="206375"/>
                  </a:lnTo>
                  <a:lnTo>
                    <a:pt x="1238250" y="209550"/>
                  </a:lnTo>
                  <a:lnTo>
                    <a:pt x="1143000" y="130175"/>
                  </a:lnTo>
                  <a:lnTo>
                    <a:pt x="1241425" y="44450"/>
                  </a:lnTo>
                  <a:lnTo>
                    <a:pt x="1387475" y="0"/>
                  </a:lnTo>
                  <a:lnTo>
                    <a:pt x="1412875" y="38100"/>
                  </a:lnTo>
                  <a:lnTo>
                    <a:pt x="1270000" y="76200"/>
                  </a:lnTo>
                  <a:lnTo>
                    <a:pt x="1206500" y="136525"/>
                  </a:lnTo>
                  <a:lnTo>
                    <a:pt x="1362075" y="212725"/>
                  </a:lnTo>
                  <a:lnTo>
                    <a:pt x="1343025" y="177800"/>
                  </a:lnTo>
                  <a:lnTo>
                    <a:pt x="1352550" y="161925"/>
                  </a:lnTo>
                  <a:lnTo>
                    <a:pt x="1428750" y="104775"/>
                  </a:lnTo>
                  <a:lnTo>
                    <a:pt x="1616075" y="139700"/>
                  </a:lnTo>
                  <a:lnTo>
                    <a:pt x="1631950" y="98425"/>
                  </a:lnTo>
                  <a:lnTo>
                    <a:pt x="1943100" y="3175"/>
                  </a:lnTo>
                  <a:lnTo>
                    <a:pt x="2162175" y="47625"/>
                  </a:lnTo>
                  <a:lnTo>
                    <a:pt x="2025650" y="114300"/>
                  </a:lnTo>
                  <a:lnTo>
                    <a:pt x="2520950" y="152400"/>
                  </a:lnTo>
                  <a:lnTo>
                    <a:pt x="2590800" y="85725"/>
                  </a:lnTo>
                  <a:lnTo>
                    <a:pt x="2644775" y="146050"/>
                  </a:lnTo>
                  <a:lnTo>
                    <a:pt x="2895600" y="161925"/>
                  </a:lnTo>
                  <a:lnTo>
                    <a:pt x="2959100" y="193675"/>
                  </a:lnTo>
                  <a:lnTo>
                    <a:pt x="3159125" y="177800"/>
                  </a:lnTo>
                  <a:lnTo>
                    <a:pt x="3203575" y="387350"/>
                  </a:lnTo>
                  <a:lnTo>
                    <a:pt x="3009900" y="406400"/>
                  </a:lnTo>
                  <a:lnTo>
                    <a:pt x="3032125" y="454025"/>
                  </a:lnTo>
                  <a:lnTo>
                    <a:pt x="2927350" y="584200"/>
                  </a:lnTo>
                  <a:lnTo>
                    <a:pt x="2879725" y="476250"/>
                  </a:lnTo>
                  <a:lnTo>
                    <a:pt x="2930525" y="403225"/>
                  </a:lnTo>
                  <a:lnTo>
                    <a:pt x="2705100" y="422275"/>
                  </a:lnTo>
                  <a:lnTo>
                    <a:pt x="2581275" y="476250"/>
                  </a:lnTo>
                  <a:lnTo>
                    <a:pt x="2571750" y="523875"/>
                  </a:lnTo>
                  <a:lnTo>
                    <a:pt x="2667000" y="504825"/>
                  </a:lnTo>
                  <a:lnTo>
                    <a:pt x="2698750" y="619125"/>
                  </a:lnTo>
                  <a:lnTo>
                    <a:pt x="2622550" y="622300"/>
                  </a:lnTo>
                  <a:lnTo>
                    <a:pt x="2613025" y="676275"/>
                  </a:lnTo>
                  <a:lnTo>
                    <a:pt x="2498725" y="739775"/>
                  </a:lnTo>
                  <a:lnTo>
                    <a:pt x="2466975" y="466725"/>
                  </a:lnTo>
                  <a:lnTo>
                    <a:pt x="2393950" y="482600"/>
                  </a:lnTo>
                  <a:lnTo>
                    <a:pt x="2346325" y="549275"/>
                  </a:lnTo>
                  <a:lnTo>
                    <a:pt x="2114550" y="482600"/>
                  </a:lnTo>
                  <a:lnTo>
                    <a:pt x="1638300" y="568325"/>
                  </a:lnTo>
                  <a:lnTo>
                    <a:pt x="1508125" y="698500"/>
                  </a:lnTo>
                  <a:lnTo>
                    <a:pt x="1568450" y="762000"/>
                  </a:lnTo>
                  <a:lnTo>
                    <a:pt x="1527175" y="781050"/>
                  </a:lnTo>
                  <a:lnTo>
                    <a:pt x="1530350" y="860425"/>
                  </a:lnTo>
                  <a:lnTo>
                    <a:pt x="1460500" y="898525"/>
                  </a:lnTo>
                  <a:lnTo>
                    <a:pt x="1485900" y="977900"/>
                  </a:lnTo>
                  <a:lnTo>
                    <a:pt x="1127125" y="923925"/>
                  </a:lnTo>
                  <a:lnTo>
                    <a:pt x="1187450" y="996950"/>
                  </a:lnTo>
                  <a:lnTo>
                    <a:pt x="1244600" y="974725"/>
                  </a:lnTo>
                  <a:lnTo>
                    <a:pt x="1320800" y="1035050"/>
                  </a:lnTo>
                  <a:lnTo>
                    <a:pt x="1247775" y="1111250"/>
                  </a:lnTo>
                  <a:lnTo>
                    <a:pt x="1095375" y="1158875"/>
                  </a:lnTo>
                  <a:lnTo>
                    <a:pt x="914400" y="895350"/>
                  </a:lnTo>
                  <a:lnTo>
                    <a:pt x="876300" y="895350"/>
                  </a:lnTo>
                  <a:lnTo>
                    <a:pt x="869950" y="939800"/>
                  </a:lnTo>
                  <a:lnTo>
                    <a:pt x="990600" y="1130300"/>
                  </a:lnTo>
                  <a:lnTo>
                    <a:pt x="1079500" y="1181100"/>
                  </a:lnTo>
                  <a:lnTo>
                    <a:pt x="1203325" y="1174750"/>
                  </a:lnTo>
                  <a:lnTo>
                    <a:pt x="984250" y="1463675"/>
                  </a:lnTo>
                  <a:lnTo>
                    <a:pt x="1012825" y="1492250"/>
                  </a:lnTo>
                  <a:lnTo>
                    <a:pt x="1028700" y="1590675"/>
                  </a:lnTo>
                  <a:lnTo>
                    <a:pt x="955675" y="1638300"/>
                  </a:lnTo>
                  <a:lnTo>
                    <a:pt x="955675" y="1711325"/>
                  </a:lnTo>
                  <a:lnTo>
                    <a:pt x="768350" y="1914525"/>
                  </a:lnTo>
                  <a:lnTo>
                    <a:pt x="609600" y="1905000"/>
                  </a:lnTo>
                  <a:close/>
                </a:path>
              </a:pathLst>
            </a:cu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kamai"/>
          <p:cNvSpPr>
            <a:spLocks noChangeAspect="1" noEditPoints="1" noChangeArrowheads="1"/>
          </p:cNvSpPr>
          <p:nvPr/>
        </p:nvSpPr>
        <p:spPr bwMode="auto">
          <a:xfrm>
            <a:off x="2402396" y="2478527"/>
            <a:ext cx="1506331" cy="919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1600" b="1" dirty="0" smtClean="0"/>
              <a:t>CDN A</a:t>
            </a:r>
          </a:p>
          <a:p>
            <a:pPr algn="ctr"/>
            <a:r>
              <a:rPr lang="en-US" sz="1600" b="1" dirty="0" err="1" smtClean="0"/>
              <a:t>Perf</a:t>
            </a:r>
            <a:r>
              <a:rPr lang="en-US" sz="1600" b="1" dirty="0" smtClean="0"/>
              <a:t>=95</a:t>
            </a:r>
            <a:endParaRPr lang="en-US" b="1" dirty="0"/>
          </a:p>
        </p:txBody>
      </p:sp>
      <p:sp>
        <p:nvSpPr>
          <p:cNvPr id="39" name="Edgecast"/>
          <p:cNvSpPr>
            <a:spLocks noChangeAspect="1" noEditPoints="1" noChangeArrowheads="1"/>
          </p:cNvSpPr>
          <p:nvPr/>
        </p:nvSpPr>
        <p:spPr bwMode="auto">
          <a:xfrm>
            <a:off x="2402396" y="2549964"/>
            <a:ext cx="1632537" cy="10940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US" sz="1400" b="1" dirty="0" smtClean="0"/>
              <a:t>CDN E</a:t>
            </a:r>
          </a:p>
          <a:p>
            <a:pPr algn="ctr"/>
            <a:r>
              <a:rPr lang="en-US" sz="1400" b="1" dirty="0" err="1" smtClean="0"/>
              <a:t>Perf</a:t>
            </a:r>
            <a:r>
              <a:rPr lang="en-US" sz="1400" b="1" dirty="0" smtClean="0"/>
              <a:t>=60</a:t>
            </a:r>
            <a:endParaRPr lang="en-US" sz="1400" b="1" dirty="0"/>
          </a:p>
        </p:txBody>
      </p:sp>
      <p:sp>
        <p:nvSpPr>
          <p:cNvPr id="40" name="Cloud"/>
          <p:cNvSpPr>
            <a:spLocks noChangeAspect="1" noEditPoints="1" noChangeArrowheads="1"/>
          </p:cNvSpPr>
          <p:nvPr/>
        </p:nvSpPr>
        <p:spPr bwMode="auto">
          <a:xfrm>
            <a:off x="6669597" y="2854765"/>
            <a:ext cx="1371599" cy="919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1" compatLnSpc="1">
            <a:prstTxWarp prst="textNoShape">
              <a:avLst/>
            </a:prstTxWarp>
          </a:bodyPr>
          <a:lstStyle/>
          <a:p>
            <a:pPr algn="ctr"/>
            <a:r>
              <a:rPr lang="en-US" sz="1600" b="1" dirty="0" smtClean="0"/>
              <a:t>CDN C</a:t>
            </a:r>
            <a:endParaRPr lang="en-US" sz="1600" b="1" dirty="0"/>
          </a:p>
        </p:txBody>
      </p:sp>
      <p:sp>
        <p:nvSpPr>
          <p:cNvPr id="121" name="Bent Arrow 120"/>
          <p:cNvSpPr/>
          <p:nvPr/>
        </p:nvSpPr>
        <p:spPr>
          <a:xfrm rot="10800000" flipH="1">
            <a:off x="4773430" y="1852137"/>
            <a:ext cx="2136871" cy="1523999"/>
          </a:xfrm>
          <a:prstGeom prst="bentArrow">
            <a:avLst>
              <a:gd name="adj1" fmla="val 11563"/>
              <a:gd name="adj2" fmla="val 9696"/>
              <a:gd name="adj3" fmla="val 15370"/>
              <a:gd name="adj4" fmla="val 4375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Bent Arrow 115"/>
          <p:cNvSpPr/>
          <p:nvPr/>
        </p:nvSpPr>
        <p:spPr>
          <a:xfrm rot="10800000">
            <a:off x="3612261" y="1716525"/>
            <a:ext cx="1076133" cy="1458913"/>
          </a:xfrm>
          <a:prstGeom prst="bentArrow">
            <a:avLst>
              <a:gd name="adj1" fmla="val 11563"/>
              <a:gd name="adj2" fmla="val 9696"/>
              <a:gd name="adj3" fmla="val 1537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Clock 5" descr="C:\Users\mhorty\AppData\Local\Microsoft\Windows\Temporary Internet Files\Content.IE5\OVV2C04G\MP90043082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5552" r="1764" b="7237"/>
          <a:stretch/>
        </p:blipFill>
        <p:spPr bwMode="auto">
          <a:xfrm>
            <a:off x="465736" y="2402327"/>
            <a:ext cx="1250860" cy="1503599"/>
          </a:xfrm>
          <a:prstGeom prst="rect">
            <a:avLst/>
          </a:prstGeom>
          <a:noFill/>
          <a:extLst>
            <a:ext uri="{909E8E84-426E-40DD-AFC4-6F175D3DCCD1}">
              <a14:hiddenFill xmlns:a14="http://schemas.microsoft.com/office/drawing/2010/main">
                <a:solidFill>
                  <a:srgbClr val="FFFFFF"/>
                </a:solidFill>
              </a14:hiddenFill>
            </a:ext>
          </a:extLst>
        </p:spPr>
      </p:pic>
      <p:pic>
        <p:nvPicPr>
          <p:cNvPr id="73" name="Clock 9" descr="C:\Users\mhorty\AppData\Local\Microsoft\Windows\Temporary Internet Files\Content.IE5\OVV2C04G\MP90043082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98" t="6597" r="50000" b="6192"/>
          <a:stretch/>
        </p:blipFill>
        <p:spPr bwMode="auto">
          <a:xfrm>
            <a:off x="465736" y="2402327"/>
            <a:ext cx="1247800" cy="15230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48932" y="4992014"/>
            <a:ext cx="6851789" cy="1200329"/>
          </a:xfrm>
          <a:prstGeom prst="rect">
            <a:avLst/>
          </a:prstGeom>
        </p:spPr>
        <p:txBody>
          <a:bodyPr wrap="square">
            <a:spAutoFit/>
          </a:bodyPr>
          <a:lstStyle/>
          <a:p>
            <a:pPr marL="285750" indent="-285750">
              <a:buFont typeface="Arial" pitchFamily="34" charset="0"/>
              <a:buChar char="•"/>
            </a:pPr>
            <a:r>
              <a:rPr lang="en-US" dirty="0" err="1" smtClean="0"/>
              <a:t>AsiaPac</a:t>
            </a:r>
            <a:r>
              <a:rPr lang="en-US" dirty="0" smtClean="0"/>
              <a:t>: CDN C</a:t>
            </a:r>
          </a:p>
          <a:p>
            <a:pPr marL="285750" indent="-285750">
              <a:buFont typeface="Arial" pitchFamily="34" charset="0"/>
              <a:buChar char="•"/>
            </a:pPr>
            <a:r>
              <a:rPr lang="en-US" dirty="0" err="1" smtClean="0"/>
              <a:t>RoW</a:t>
            </a:r>
            <a:r>
              <a:rPr lang="en-US" dirty="0" smtClean="0"/>
              <a:t>:  </a:t>
            </a:r>
          </a:p>
          <a:p>
            <a:pPr marL="742950" lvl="1" indent="-285750">
              <a:buFont typeface="Arial" pitchFamily="34" charset="0"/>
              <a:buChar char="•"/>
            </a:pPr>
            <a:r>
              <a:rPr lang="en-US" dirty="0" smtClean="0"/>
              <a:t>Peak hours:  Fastest CDN</a:t>
            </a:r>
          </a:p>
          <a:p>
            <a:pPr marL="742950" lvl="1" indent="-285750">
              <a:buFont typeface="Arial" pitchFamily="34" charset="0"/>
              <a:buChar char="•"/>
            </a:pPr>
            <a:r>
              <a:rPr lang="en-US" dirty="0" smtClean="0"/>
              <a:t>Off hours:     Cheapest CDN</a:t>
            </a:r>
            <a:endParaRPr lang="en-US" dirty="0"/>
          </a:p>
        </p:txBody>
      </p:sp>
      <p:sp>
        <p:nvSpPr>
          <p:cNvPr id="5" name="Title 4"/>
          <p:cNvSpPr>
            <a:spLocks noGrp="1"/>
          </p:cNvSpPr>
          <p:nvPr>
            <p:ph type="title"/>
          </p:nvPr>
        </p:nvSpPr>
        <p:spPr/>
        <p:txBody>
          <a:bodyPr/>
          <a:lstStyle/>
          <a:p>
            <a:r>
              <a:rPr lang="en-US" dirty="0" smtClean="0"/>
              <a:t>Choose the “Best” CDN</a:t>
            </a:r>
            <a:endParaRPr lang="en-US" dirty="0"/>
          </a:p>
        </p:txBody>
      </p:sp>
      <p:grpSp>
        <p:nvGrpSpPr>
          <p:cNvPr id="74" name="Group 73"/>
          <p:cNvGrpSpPr/>
          <p:nvPr/>
        </p:nvGrpSpPr>
        <p:grpSpPr>
          <a:xfrm>
            <a:off x="3920299" y="763481"/>
            <a:ext cx="1606300" cy="1088655"/>
            <a:chOff x="832100" y="2645145"/>
            <a:chExt cx="1606300" cy="1088655"/>
          </a:xfrm>
        </p:grpSpPr>
        <p:sp>
          <p:nvSpPr>
            <p:cNvPr id="75" name="Rectangle 74"/>
            <p:cNvSpPr/>
            <p:nvPr/>
          </p:nvSpPr>
          <p:spPr>
            <a:xfrm>
              <a:off x="832100" y="2819400"/>
              <a:ext cx="16063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9" descr="C:\Users\mhorty\AppData\Local\Temp\Rar$DR89.088\EndUs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100" y="2645145"/>
              <a:ext cx="1606300" cy="1088655"/>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Auto failover"/>
          <p:cNvSpPr/>
          <p:nvPr/>
        </p:nvSpPr>
        <p:spPr>
          <a:xfrm>
            <a:off x="223284" y="737328"/>
            <a:ext cx="8768317" cy="5985943"/>
          </a:xfrm>
          <a:prstGeom prst="roundRect">
            <a:avLst/>
          </a:prstGeom>
          <a:ln/>
        </p:spPr>
        <p:style>
          <a:lnRef idx="1">
            <a:schemeClr val="accent4"/>
          </a:lnRef>
          <a:fillRef idx="2">
            <a:schemeClr val="accent4"/>
          </a:fillRef>
          <a:effectRef idx="1">
            <a:schemeClr val="accent4"/>
          </a:effectRef>
          <a:fontRef idx="minor">
            <a:schemeClr val="dk1"/>
          </a:fontRef>
        </p:style>
        <p:txBody>
          <a:bodyPr wrap="none" tIns="0" rtlCol="0" anchor="t" anchorCtr="0"/>
          <a:lstStyle/>
          <a:p>
            <a:pPr lvl="1"/>
            <a:r>
              <a:rPr lang="en-US" sz="1600" dirty="0" smtClean="0"/>
              <a:t>local </a:t>
            </a:r>
            <a:r>
              <a:rPr lang="en-US" sz="1600" dirty="0" err="1"/>
              <a:t>geoView</a:t>
            </a:r>
            <a:r>
              <a:rPr lang="en-US" sz="1600" dirty="0"/>
              <a:t> = </a:t>
            </a:r>
            <a:r>
              <a:rPr lang="en-US" sz="1600" dirty="0" err="1">
                <a:solidFill>
                  <a:srgbClr val="00B050"/>
                </a:solidFill>
              </a:rPr>
              <a:t>getview</a:t>
            </a:r>
            <a:r>
              <a:rPr lang="en-US" sz="1600" dirty="0" smtClean="0"/>
              <a:t>(“</a:t>
            </a:r>
            <a:r>
              <a:rPr lang="en-US" sz="1600" dirty="0" err="1" smtClean="0"/>
              <a:t>MyGeoView</a:t>
            </a:r>
            <a:r>
              <a:rPr lang="en-US" sz="1600" dirty="0" smtClean="0"/>
              <a:t>")</a:t>
            </a:r>
            <a:endParaRPr lang="en-US" sz="1600" dirty="0"/>
          </a:p>
          <a:p>
            <a:pPr lvl="1"/>
            <a:r>
              <a:rPr lang="en-US" sz="1600" dirty="0"/>
              <a:t>if </a:t>
            </a:r>
            <a:r>
              <a:rPr lang="en-US" sz="1600" dirty="0" err="1"/>
              <a:t>geoView</a:t>
            </a:r>
            <a:r>
              <a:rPr lang="en-US" sz="1600" dirty="0"/>
              <a:t> == "</a:t>
            </a:r>
            <a:r>
              <a:rPr lang="en-US" sz="1600" dirty="0" err="1"/>
              <a:t>AsiaPac</a:t>
            </a:r>
            <a:r>
              <a:rPr lang="en-US" sz="1600" dirty="0"/>
              <a:t>" then   return </a:t>
            </a:r>
            <a:r>
              <a:rPr lang="en-US" sz="1600" dirty="0" smtClean="0"/>
              <a:t>“CDN_C"  end</a:t>
            </a:r>
            <a:endParaRPr lang="en-US" sz="1600" dirty="0"/>
          </a:p>
          <a:p>
            <a:pPr lvl="1"/>
            <a:r>
              <a:rPr lang="en-US" sz="1600" dirty="0" smtClean="0"/>
              <a:t>if </a:t>
            </a:r>
            <a:r>
              <a:rPr lang="en-US" sz="1600" dirty="0" err="1"/>
              <a:t>geoView</a:t>
            </a:r>
            <a:r>
              <a:rPr lang="en-US" sz="1600" dirty="0"/>
              <a:t> == "Americas" then  </a:t>
            </a:r>
            <a:r>
              <a:rPr lang="en-US" sz="1600" dirty="0" err="1"/>
              <a:t>geoIndex</a:t>
            </a:r>
            <a:r>
              <a:rPr lang="en-US" sz="1600" dirty="0"/>
              <a:t> = 1 end</a:t>
            </a:r>
          </a:p>
          <a:p>
            <a:pPr lvl="1"/>
            <a:r>
              <a:rPr lang="en-US" sz="1600" dirty="0"/>
              <a:t>if </a:t>
            </a:r>
            <a:r>
              <a:rPr lang="en-US" sz="1600" dirty="0" err="1"/>
              <a:t>geoView</a:t>
            </a:r>
            <a:r>
              <a:rPr lang="en-US" sz="1600" dirty="0"/>
              <a:t> == "</a:t>
            </a:r>
            <a:r>
              <a:rPr lang="en-US" sz="1600" dirty="0" err="1"/>
              <a:t>EuropeMiddleEast</a:t>
            </a:r>
            <a:r>
              <a:rPr lang="en-US" sz="1600" dirty="0"/>
              <a:t>" then  </a:t>
            </a:r>
            <a:r>
              <a:rPr lang="en-US" sz="1600" dirty="0" err="1"/>
              <a:t>geoIndex</a:t>
            </a:r>
            <a:r>
              <a:rPr lang="en-US" sz="1600" dirty="0"/>
              <a:t> = 2 end</a:t>
            </a:r>
          </a:p>
          <a:p>
            <a:pPr lvl="1"/>
            <a:r>
              <a:rPr lang="en-US" sz="1600" dirty="0"/>
              <a:t> </a:t>
            </a:r>
          </a:p>
          <a:p>
            <a:pPr lvl="1"/>
            <a:r>
              <a:rPr lang="en-US" sz="1600" dirty="0"/>
              <a:t>local </a:t>
            </a:r>
            <a:r>
              <a:rPr lang="en-US" sz="1600" dirty="0" err="1" smtClean="0"/>
              <a:t>A_Cost</a:t>
            </a:r>
            <a:r>
              <a:rPr lang="en-US" sz="1600" dirty="0" smtClean="0"/>
              <a:t> </a:t>
            </a:r>
            <a:r>
              <a:rPr lang="en-US" sz="1600" dirty="0"/>
              <a:t>= </a:t>
            </a:r>
            <a:r>
              <a:rPr lang="en-US" sz="1600" dirty="0" err="1"/>
              <a:t>tonumber</a:t>
            </a:r>
            <a:r>
              <a:rPr lang="en-US" sz="1600" dirty="0"/>
              <a:t>(</a:t>
            </a:r>
            <a:r>
              <a:rPr lang="en-US" sz="1600" dirty="0" err="1">
                <a:solidFill>
                  <a:srgbClr val="00B050"/>
                </a:solidFill>
              </a:rPr>
              <a:t>getacctval</a:t>
            </a:r>
            <a:r>
              <a:rPr lang="en-US" sz="1600" dirty="0"/>
              <a:t>("</a:t>
            </a:r>
            <a:r>
              <a:rPr lang="en-US" sz="1600" dirty="0" err="1" smtClean="0"/>
              <a:t>cost_CDN_A</a:t>
            </a:r>
            <a:r>
              <a:rPr lang="en-US" sz="1600" dirty="0" smtClean="0"/>
              <a:t>"))</a:t>
            </a:r>
            <a:endParaRPr lang="en-US" sz="1600" dirty="0"/>
          </a:p>
          <a:p>
            <a:pPr lvl="1"/>
            <a:r>
              <a:rPr lang="en-US" sz="1600" dirty="0"/>
              <a:t>local </a:t>
            </a:r>
            <a:r>
              <a:rPr lang="en-US" sz="1600" dirty="0" err="1" smtClean="0"/>
              <a:t>E_Cost</a:t>
            </a:r>
            <a:r>
              <a:rPr lang="en-US" sz="1600" dirty="0" smtClean="0"/>
              <a:t> </a:t>
            </a:r>
            <a:r>
              <a:rPr lang="en-US" sz="1600" dirty="0"/>
              <a:t>= </a:t>
            </a:r>
            <a:r>
              <a:rPr lang="en-US" sz="1600" dirty="0" err="1"/>
              <a:t>tonumber</a:t>
            </a:r>
            <a:r>
              <a:rPr lang="en-US" sz="1600" dirty="0"/>
              <a:t>(</a:t>
            </a:r>
            <a:r>
              <a:rPr lang="en-US" sz="1600" dirty="0" err="1">
                <a:solidFill>
                  <a:srgbClr val="00B050"/>
                </a:solidFill>
              </a:rPr>
              <a:t>getacctval</a:t>
            </a:r>
            <a:r>
              <a:rPr lang="en-US" sz="1600" dirty="0"/>
              <a:t>("</a:t>
            </a:r>
            <a:r>
              <a:rPr lang="en-US" sz="1600" dirty="0" err="1" smtClean="0"/>
              <a:t>cost_CDN_E</a:t>
            </a:r>
            <a:r>
              <a:rPr lang="en-US" sz="1600" dirty="0" smtClean="0"/>
              <a:t>"))</a:t>
            </a:r>
            <a:endParaRPr lang="en-US" sz="1600" dirty="0"/>
          </a:p>
          <a:p>
            <a:pPr lvl="1"/>
            <a:r>
              <a:rPr lang="en-US" sz="1600" dirty="0"/>
              <a:t> </a:t>
            </a:r>
          </a:p>
          <a:p>
            <a:pPr lvl="1"/>
            <a:r>
              <a:rPr lang="en-US" sz="1600" dirty="0"/>
              <a:t>local </a:t>
            </a:r>
            <a:r>
              <a:rPr lang="en-US" sz="1600" dirty="0" err="1" smtClean="0"/>
              <a:t>A_TblPerf</a:t>
            </a:r>
            <a:r>
              <a:rPr lang="en-US" sz="1600" dirty="0" smtClean="0"/>
              <a:t> </a:t>
            </a:r>
            <a:r>
              <a:rPr lang="en-US" sz="1600" dirty="0"/>
              <a:t>= </a:t>
            </a:r>
            <a:r>
              <a:rPr lang="en-US" sz="1600" dirty="0" err="1"/>
              <a:t>buildTbl</a:t>
            </a:r>
            <a:r>
              <a:rPr lang="en-US" sz="1600" dirty="0"/>
              <a:t>(</a:t>
            </a:r>
            <a:r>
              <a:rPr lang="en-US" sz="1600" dirty="0" err="1">
                <a:solidFill>
                  <a:srgbClr val="00B050"/>
                </a:solidFill>
              </a:rPr>
              <a:t>getacctval</a:t>
            </a:r>
            <a:r>
              <a:rPr lang="en-US" sz="1600" dirty="0"/>
              <a:t>("</a:t>
            </a:r>
            <a:r>
              <a:rPr lang="en-US" sz="1600" dirty="0" err="1" smtClean="0"/>
              <a:t>perf_CDN_A</a:t>
            </a:r>
            <a:r>
              <a:rPr lang="en-US" sz="1600" dirty="0" smtClean="0"/>
              <a:t>")) </a:t>
            </a:r>
          </a:p>
          <a:p>
            <a:pPr lvl="1"/>
            <a:r>
              <a:rPr lang="en-US" sz="1600" dirty="0"/>
              <a:t>local </a:t>
            </a:r>
            <a:r>
              <a:rPr lang="en-US" sz="1600" dirty="0" err="1"/>
              <a:t>A_Perf</a:t>
            </a:r>
            <a:r>
              <a:rPr lang="en-US" sz="1600" dirty="0"/>
              <a:t> = </a:t>
            </a:r>
            <a:r>
              <a:rPr lang="en-US" sz="1600" dirty="0" err="1"/>
              <a:t>tonumber</a:t>
            </a:r>
            <a:r>
              <a:rPr lang="en-US" sz="1600" dirty="0"/>
              <a:t>(</a:t>
            </a:r>
            <a:r>
              <a:rPr lang="en-US" sz="1600" dirty="0" err="1"/>
              <a:t>A_TblPerf</a:t>
            </a:r>
            <a:r>
              <a:rPr lang="en-US" sz="1600" dirty="0"/>
              <a:t>[</a:t>
            </a:r>
            <a:r>
              <a:rPr lang="en-US" sz="1600" dirty="0" err="1"/>
              <a:t>geoIndex</a:t>
            </a:r>
            <a:r>
              <a:rPr lang="en-US" sz="1600" dirty="0"/>
              <a:t>])</a:t>
            </a:r>
          </a:p>
          <a:p>
            <a:pPr lvl="1"/>
            <a:endParaRPr lang="en-US" sz="1600" dirty="0"/>
          </a:p>
          <a:p>
            <a:pPr lvl="1"/>
            <a:r>
              <a:rPr lang="en-US" sz="1600" dirty="0"/>
              <a:t>local </a:t>
            </a:r>
            <a:r>
              <a:rPr lang="en-US" sz="1600" dirty="0" err="1" smtClean="0"/>
              <a:t>E_TblPerf</a:t>
            </a:r>
            <a:r>
              <a:rPr lang="en-US" sz="1600" dirty="0" smtClean="0"/>
              <a:t> </a:t>
            </a:r>
            <a:r>
              <a:rPr lang="en-US" sz="1600" dirty="0"/>
              <a:t>= </a:t>
            </a:r>
            <a:r>
              <a:rPr lang="en-US" sz="1600" dirty="0" err="1"/>
              <a:t>buildTbl</a:t>
            </a:r>
            <a:r>
              <a:rPr lang="en-US" sz="1600" dirty="0"/>
              <a:t>(</a:t>
            </a:r>
            <a:r>
              <a:rPr lang="en-US" sz="1600" dirty="0" err="1">
                <a:solidFill>
                  <a:srgbClr val="00B050"/>
                </a:solidFill>
              </a:rPr>
              <a:t>getacctval</a:t>
            </a:r>
            <a:r>
              <a:rPr lang="en-US" sz="1600" dirty="0"/>
              <a:t>("</a:t>
            </a:r>
            <a:r>
              <a:rPr lang="en-US" sz="1600" dirty="0" err="1" smtClean="0"/>
              <a:t>perf_CDN_E</a:t>
            </a:r>
            <a:r>
              <a:rPr lang="en-US" sz="1600" dirty="0" smtClean="0"/>
              <a:t>"))</a:t>
            </a:r>
            <a:endParaRPr lang="en-US" sz="1600" dirty="0"/>
          </a:p>
          <a:p>
            <a:pPr lvl="1"/>
            <a:r>
              <a:rPr lang="en-US" sz="1600" dirty="0" smtClean="0"/>
              <a:t>local </a:t>
            </a:r>
            <a:r>
              <a:rPr lang="en-US" sz="1600" dirty="0" err="1" smtClean="0"/>
              <a:t>E_Perf</a:t>
            </a:r>
            <a:r>
              <a:rPr lang="en-US" sz="1600" dirty="0" smtClean="0"/>
              <a:t> </a:t>
            </a:r>
            <a:r>
              <a:rPr lang="en-US" sz="1600" dirty="0"/>
              <a:t>= </a:t>
            </a:r>
            <a:r>
              <a:rPr lang="en-US" sz="1600" dirty="0" err="1" smtClean="0"/>
              <a:t>tonumber</a:t>
            </a:r>
            <a:r>
              <a:rPr lang="en-US" sz="1600" dirty="0" smtClean="0"/>
              <a:t>(</a:t>
            </a:r>
            <a:r>
              <a:rPr lang="en-US" sz="1600" dirty="0" err="1" smtClean="0"/>
              <a:t>E_TblPerf</a:t>
            </a:r>
            <a:r>
              <a:rPr lang="en-US" sz="1600" dirty="0" smtClean="0"/>
              <a:t>[</a:t>
            </a:r>
            <a:r>
              <a:rPr lang="en-US" sz="1600" dirty="0" err="1" smtClean="0"/>
              <a:t>geoIndex</a:t>
            </a:r>
            <a:r>
              <a:rPr lang="en-US" sz="1600" dirty="0"/>
              <a:t>])</a:t>
            </a:r>
          </a:p>
          <a:p>
            <a:pPr lvl="1"/>
            <a:r>
              <a:rPr lang="en-US" sz="1600" dirty="0"/>
              <a:t> </a:t>
            </a:r>
          </a:p>
          <a:p>
            <a:pPr lvl="1"/>
            <a:r>
              <a:rPr lang="en-US" sz="1600" dirty="0"/>
              <a:t>if </a:t>
            </a:r>
            <a:r>
              <a:rPr lang="en-US" sz="1600" dirty="0" err="1" smtClean="0"/>
              <a:t>A_Cost</a:t>
            </a:r>
            <a:r>
              <a:rPr lang="en-US" sz="1600" dirty="0" smtClean="0"/>
              <a:t> </a:t>
            </a:r>
            <a:r>
              <a:rPr lang="en-US" sz="1600" dirty="0"/>
              <a:t>&lt;= </a:t>
            </a:r>
            <a:r>
              <a:rPr lang="en-US" sz="1600" dirty="0" err="1" smtClean="0"/>
              <a:t>E_Cost</a:t>
            </a:r>
            <a:r>
              <a:rPr lang="en-US" sz="1600" dirty="0" smtClean="0"/>
              <a:t> </a:t>
            </a:r>
            <a:r>
              <a:rPr lang="en-US" sz="1600" dirty="0"/>
              <a:t>then </a:t>
            </a:r>
            <a:r>
              <a:rPr lang="en-US" sz="1600" dirty="0" err="1"/>
              <a:t>C</a:t>
            </a:r>
            <a:r>
              <a:rPr lang="en-US" sz="1600" dirty="0" err="1" smtClean="0"/>
              <a:t>heaperCDN</a:t>
            </a:r>
            <a:r>
              <a:rPr lang="en-US" sz="1600" dirty="0" smtClean="0"/>
              <a:t> </a:t>
            </a:r>
            <a:r>
              <a:rPr lang="en-US" sz="1600" dirty="0"/>
              <a:t>= </a:t>
            </a:r>
            <a:r>
              <a:rPr lang="en-US" sz="1600" dirty="0" smtClean="0"/>
              <a:t>"CDN_A"</a:t>
            </a:r>
            <a:endParaRPr lang="en-US" sz="1600" dirty="0"/>
          </a:p>
          <a:p>
            <a:pPr lvl="1"/>
            <a:r>
              <a:rPr lang="en-US" sz="1600" dirty="0"/>
              <a:t>   else  </a:t>
            </a:r>
            <a:r>
              <a:rPr lang="en-US" sz="1600" dirty="0" err="1"/>
              <a:t>C</a:t>
            </a:r>
            <a:r>
              <a:rPr lang="en-US" sz="1600" dirty="0" err="1" smtClean="0"/>
              <a:t>heaperCDN</a:t>
            </a:r>
            <a:r>
              <a:rPr lang="en-US" sz="1600" dirty="0" smtClean="0"/>
              <a:t> </a:t>
            </a:r>
            <a:r>
              <a:rPr lang="en-US" sz="1600" dirty="0"/>
              <a:t>= </a:t>
            </a:r>
            <a:r>
              <a:rPr lang="en-US" sz="1600" dirty="0" smtClean="0"/>
              <a:t>"CDN_E“ end</a:t>
            </a:r>
          </a:p>
          <a:p>
            <a:pPr lvl="1"/>
            <a:endParaRPr lang="en-US" sz="1600" dirty="0"/>
          </a:p>
          <a:p>
            <a:pPr lvl="1"/>
            <a:r>
              <a:rPr lang="en-US" sz="1600" dirty="0"/>
              <a:t>if </a:t>
            </a:r>
            <a:r>
              <a:rPr lang="en-US" sz="1600" dirty="0" err="1" smtClean="0"/>
              <a:t>A_Perf</a:t>
            </a:r>
            <a:r>
              <a:rPr lang="en-US" sz="1600" dirty="0" smtClean="0"/>
              <a:t> </a:t>
            </a:r>
            <a:r>
              <a:rPr lang="en-US" sz="1600" dirty="0"/>
              <a:t>&lt;= </a:t>
            </a:r>
            <a:r>
              <a:rPr lang="en-US" sz="1600" dirty="0" err="1" smtClean="0"/>
              <a:t>E_Perf</a:t>
            </a:r>
            <a:r>
              <a:rPr lang="en-US" sz="1600" dirty="0" smtClean="0"/>
              <a:t> </a:t>
            </a:r>
            <a:r>
              <a:rPr lang="en-US" sz="1600" dirty="0"/>
              <a:t>then  </a:t>
            </a:r>
            <a:r>
              <a:rPr lang="en-US" sz="1600" dirty="0" err="1"/>
              <a:t>FasterCDN</a:t>
            </a:r>
            <a:r>
              <a:rPr lang="en-US" sz="1600" dirty="0"/>
              <a:t> = </a:t>
            </a:r>
            <a:r>
              <a:rPr lang="en-US" sz="1600" dirty="0" smtClean="0"/>
              <a:t>"CDN_A"</a:t>
            </a:r>
            <a:endParaRPr lang="en-US" sz="1600" dirty="0"/>
          </a:p>
          <a:p>
            <a:pPr lvl="1"/>
            <a:r>
              <a:rPr lang="en-US" sz="1600" dirty="0"/>
              <a:t>    else </a:t>
            </a:r>
            <a:r>
              <a:rPr lang="en-US" sz="1600" dirty="0" err="1"/>
              <a:t>FasterCDN</a:t>
            </a:r>
            <a:r>
              <a:rPr lang="en-US" sz="1600" dirty="0"/>
              <a:t> = </a:t>
            </a:r>
            <a:r>
              <a:rPr lang="en-US" sz="1600" dirty="0" smtClean="0"/>
              <a:t>"CDN_E“ end</a:t>
            </a:r>
            <a:endParaRPr lang="en-US" sz="1600" dirty="0"/>
          </a:p>
          <a:p>
            <a:pPr lvl="1"/>
            <a:r>
              <a:rPr lang="en-US" sz="1600" dirty="0"/>
              <a:t> </a:t>
            </a:r>
          </a:p>
          <a:p>
            <a:pPr lvl="1"/>
            <a:r>
              <a:rPr lang="en-US" sz="1600" dirty="0"/>
              <a:t>local time = </a:t>
            </a:r>
            <a:r>
              <a:rPr lang="en-US" sz="1600" dirty="0" err="1"/>
              <a:t>gettime</a:t>
            </a:r>
            <a:r>
              <a:rPr lang="en-US" sz="1600" dirty="0"/>
              <a:t>()</a:t>
            </a:r>
          </a:p>
          <a:p>
            <a:pPr lvl="1"/>
            <a:r>
              <a:rPr lang="en-US" sz="1600" dirty="0"/>
              <a:t>if </a:t>
            </a:r>
            <a:r>
              <a:rPr lang="en-US" sz="1600" dirty="0" err="1"/>
              <a:t>time.hour</a:t>
            </a:r>
            <a:r>
              <a:rPr lang="en-US" sz="1600" dirty="0"/>
              <a:t> &gt;= 9 and </a:t>
            </a:r>
            <a:r>
              <a:rPr lang="en-US" sz="1600" dirty="0" err="1"/>
              <a:t>time.hour</a:t>
            </a:r>
            <a:r>
              <a:rPr lang="en-US" sz="1600" dirty="0"/>
              <a:t> &lt; 17 then  return </a:t>
            </a:r>
            <a:r>
              <a:rPr lang="en-US" sz="1600" dirty="0" err="1"/>
              <a:t>FasterCDN</a:t>
            </a:r>
            <a:endParaRPr lang="en-US" sz="1600" dirty="0"/>
          </a:p>
          <a:p>
            <a:pPr lvl="1"/>
            <a:r>
              <a:rPr lang="en-US" sz="1600" dirty="0"/>
              <a:t>   else  return </a:t>
            </a:r>
            <a:r>
              <a:rPr lang="en-US" sz="1600" dirty="0" err="1"/>
              <a:t>C</a:t>
            </a:r>
            <a:r>
              <a:rPr lang="en-US" sz="1600" dirty="0" err="1" smtClean="0"/>
              <a:t>heaperCDN</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716667133"/>
              </p:ext>
            </p:extLst>
          </p:nvPr>
        </p:nvGraphicFramePr>
        <p:xfrm>
          <a:off x="6468771" y="1937725"/>
          <a:ext cx="2478479" cy="1781433"/>
        </p:xfrm>
        <a:graphic>
          <a:graphicData uri="http://schemas.openxmlformats.org/drawingml/2006/table">
            <a:tbl>
              <a:tblPr firstRow="1" bandRow="1">
                <a:tableStyleId>{5C22544A-7EE6-4342-B048-85BDC9FD1C3A}</a:tableStyleId>
              </a:tblPr>
              <a:tblGrid>
                <a:gridCol w="1436489"/>
                <a:gridCol w="1041990"/>
              </a:tblGrid>
              <a:tr h="282916">
                <a:tc>
                  <a:txBody>
                    <a:bodyPr/>
                    <a:lstStyle/>
                    <a:p>
                      <a:r>
                        <a:rPr lang="en-US" sz="1600" dirty="0" smtClean="0"/>
                        <a:t>Parameter</a:t>
                      </a:r>
                      <a:endParaRPr lang="en-US" sz="1600" dirty="0"/>
                    </a:p>
                  </a:txBody>
                  <a:tcPr/>
                </a:tc>
                <a:tc>
                  <a:txBody>
                    <a:bodyPr/>
                    <a:lstStyle/>
                    <a:p>
                      <a:r>
                        <a:rPr lang="en-US" sz="1600" dirty="0" smtClean="0"/>
                        <a:t>Value</a:t>
                      </a:r>
                      <a:endParaRPr lang="en-US" sz="1600" dirty="0"/>
                    </a:p>
                  </a:txBody>
                  <a:tcPr/>
                </a:tc>
              </a:tr>
              <a:tr h="292843">
                <a:tc>
                  <a:txBody>
                    <a:bodyPr/>
                    <a:lstStyle/>
                    <a:p>
                      <a:r>
                        <a:rPr lang="en-US" sz="1600" dirty="0" err="1" smtClean="0"/>
                        <a:t>Cost_CDN_A</a:t>
                      </a:r>
                      <a:endParaRPr lang="en-US" sz="1600" dirty="0"/>
                    </a:p>
                  </a:txBody>
                  <a:tcPr/>
                </a:tc>
                <a:tc>
                  <a:txBody>
                    <a:bodyPr/>
                    <a:lstStyle/>
                    <a:p>
                      <a:r>
                        <a:rPr lang="en-US" sz="1600" dirty="0" smtClean="0"/>
                        <a:t>10</a:t>
                      </a:r>
                    </a:p>
                  </a:txBody>
                  <a:tcPr/>
                </a:tc>
              </a:tr>
              <a:tr h="292843">
                <a:tc>
                  <a:txBody>
                    <a:bodyPr/>
                    <a:lstStyle/>
                    <a:p>
                      <a:r>
                        <a:rPr lang="en-US" sz="1600" dirty="0" err="1" smtClean="0"/>
                        <a:t>Cost_CDN_E</a:t>
                      </a:r>
                      <a:endParaRPr lang="en-US" sz="1600" dirty="0"/>
                    </a:p>
                  </a:txBody>
                  <a:tcPr/>
                </a:tc>
                <a:tc>
                  <a:txBody>
                    <a:bodyPr/>
                    <a:lstStyle/>
                    <a:p>
                      <a:r>
                        <a:rPr lang="en-US" sz="1600" dirty="0" smtClean="0"/>
                        <a:t>6</a:t>
                      </a:r>
                    </a:p>
                  </a:txBody>
                  <a:tcPr/>
                </a:tc>
              </a:tr>
              <a:tr h="292843">
                <a:tc>
                  <a:txBody>
                    <a:bodyPr/>
                    <a:lstStyle/>
                    <a:p>
                      <a:r>
                        <a:rPr lang="en-US" sz="1600" dirty="0" err="1" smtClean="0"/>
                        <a:t>Perf_CDN_A</a:t>
                      </a:r>
                      <a:endParaRPr lang="en-US" sz="1600" dirty="0"/>
                    </a:p>
                  </a:txBody>
                  <a:tcPr/>
                </a:tc>
                <a:tc>
                  <a:txBody>
                    <a:bodyPr/>
                    <a:lstStyle/>
                    <a:p>
                      <a:r>
                        <a:rPr lang="en-US" sz="1600" dirty="0" smtClean="0"/>
                        <a:t>99,75</a:t>
                      </a:r>
                    </a:p>
                  </a:txBody>
                  <a:tcPr/>
                </a:tc>
              </a:tr>
              <a:tr h="440313">
                <a:tc>
                  <a:txBody>
                    <a:bodyPr/>
                    <a:lstStyle/>
                    <a:p>
                      <a:r>
                        <a:rPr lang="en-US" sz="1600" dirty="0" err="1" smtClean="0"/>
                        <a:t>Perf_CDN_E</a:t>
                      </a:r>
                      <a:endParaRPr lang="en-US" sz="1600" dirty="0"/>
                    </a:p>
                  </a:txBody>
                  <a:tcPr/>
                </a:tc>
                <a:tc>
                  <a:txBody>
                    <a:bodyPr/>
                    <a:lstStyle/>
                    <a:p>
                      <a:r>
                        <a:rPr lang="en-US" sz="1600" dirty="0" smtClean="0"/>
                        <a:t>90, 80</a:t>
                      </a:r>
                    </a:p>
                  </a:txBody>
                  <a:tcPr/>
                </a:tc>
              </a:tr>
            </a:tbl>
          </a:graphicData>
        </a:graphic>
      </p:graphicFrame>
    </p:spTree>
    <p:extLst>
      <p:ext uri="{BB962C8B-B14F-4D97-AF65-F5344CB8AC3E}">
        <p14:creationId xmlns:p14="http://schemas.microsoft.com/office/powerpoint/2010/main" val="26859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anim calcmode="lin" valueType="num">
                                      <p:cBhvr>
                                        <p:cTn id="21" dur="1000" fill="hold"/>
                                        <p:tgtEl>
                                          <p:spTgt spid="64"/>
                                        </p:tgtEl>
                                        <p:attrNameLst>
                                          <p:attrName>ppt_x</p:attrName>
                                        </p:attrNameLst>
                                      </p:cBhvr>
                                      <p:tavLst>
                                        <p:tav tm="0">
                                          <p:val>
                                            <p:strVal val="#ppt_x"/>
                                          </p:val>
                                        </p:tav>
                                        <p:tav tm="100000">
                                          <p:val>
                                            <p:strVal val="#ppt_x"/>
                                          </p:val>
                                        </p:tav>
                                      </p:tavLst>
                                    </p:anim>
                                    <p:anim calcmode="lin" valueType="num">
                                      <p:cBhvr>
                                        <p:cTn id="22" dur="1000" fill="hold"/>
                                        <p:tgtEl>
                                          <p:spTgt spid="6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50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2000"/>
                                        <p:tgtEl>
                                          <p:spTgt spid="73"/>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fade">
                                      <p:cBhvr>
                                        <p:cTn id="30" dur="500"/>
                                        <p:tgtEl>
                                          <p:spTgt spid="1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73"/>
                                        </p:tgtEl>
                                        <p:attrNameLst>
                                          <p:attrName>style.visibility</p:attrName>
                                        </p:attrNameLst>
                                      </p:cBhvr>
                                      <p:to>
                                        <p:strVal val="hidden"/>
                                      </p:to>
                                    </p:set>
                                  </p:childTnLst>
                                </p:cTn>
                              </p:par>
                            </p:childTnLst>
                          </p:cTn>
                        </p:par>
                        <p:par>
                          <p:cTn id="38" fill="hold">
                            <p:stCondLst>
                              <p:cond delay="0"/>
                            </p:stCondLst>
                            <p:childTnLst>
                              <p:par>
                                <p:cTn id="39" presetID="10" presetClass="entr" presetSubtype="0"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par>
                                <p:cTn id="42" presetID="10" presetClass="exit" presetSubtype="0" fill="hold" grpId="1" nodeType="with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10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9" grpId="0" animBg="1"/>
      <p:bldP spid="40" grpId="0" animBg="1"/>
      <p:bldP spid="121" grpId="0" animBg="1"/>
      <p:bldP spid="116" grpId="0" animBg="1"/>
      <p:bldP spid="77" grpId="1" animBg="1"/>
    </p:bldLst>
  </p:timing>
</p:sld>
</file>

<file path=ppt/theme/theme1.xml><?xml version="1.0" encoding="utf-8"?>
<a:theme xmlns:a="http://schemas.openxmlformats.org/drawingml/2006/main" name="Verisign Theme 2013">
  <a:themeElements>
    <a:clrScheme name="VRSN Corporate Colors 2013">
      <a:dk1>
        <a:srgbClr val="000000"/>
      </a:dk1>
      <a:lt1>
        <a:srgbClr val="FFFFFF"/>
      </a:lt1>
      <a:dk2>
        <a:srgbClr val="707070"/>
      </a:dk2>
      <a:lt2>
        <a:srgbClr val="0061A3"/>
      </a:lt2>
      <a:accent1>
        <a:srgbClr val="61A1D4"/>
      </a:accent1>
      <a:accent2>
        <a:srgbClr val="6BB02E"/>
      </a:accent2>
      <a:accent3>
        <a:srgbClr val="99D4F5"/>
      </a:accent3>
      <a:accent4>
        <a:srgbClr val="FFCB03"/>
      </a:accent4>
      <a:accent5>
        <a:srgbClr val="5B8F22"/>
      </a:accent5>
      <a:accent6>
        <a:srgbClr val="F2821D"/>
      </a:accent6>
      <a:hlink>
        <a:srgbClr val="1DA4FF"/>
      </a:hlink>
      <a:folHlink>
        <a:srgbClr val="995BD7"/>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ganization xmlns="ed4a67f4-52d1-4cb9-9a19-fae63c0a5318">Corp Marketing</Organization>
    <Language xmlns="http://schemas.microsoft.com/sharepoint/v3">English</Language>
    <Corporate_x0020_or_x0020_Product xmlns="ed4a67f4-52d1-4cb9-9a19-fae63c0a5318">Corporate</Corporate_x0020_or_x0020_Product>
    <Target_x0020_Audience xmlns="ed4a67f4-52d1-4cb9-9a19-fae63c0a5318">Both</Target_x0020_Audience>
    <Collateral_x0020_Type xmlns="ed4a67f4-52d1-4cb9-9a19-fae63c0a5318">General Corporate</Collateral_x0020_Type>
    <Product_x0020_or_x0020_Service xmlns="ed4a67f4-52d1-4cb9-9a19-fae63c0a5318">Corporate</Product_x0020_or_x0020_Service>
    <Expire_x0020_Date xmlns="ed4a67f4-52d1-4cb9-9a19-fae63c0a5318">2014-12-19T05:00:00+00:00</Expire_x0020_Date>
    <wic_System_Copyright xmlns="http://schemas.microsoft.com/sharepoint/v3/fields">Dec 2013</wic_System_Copyrigh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FA31BD553E28479D77D6C5CA387789" ma:contentTypeVersion="9" ma:contentTypeDescription="Create a new document." ma:contentTypeScope="" ma:versionID="1737c9e938fdf24736bc2cfa6c9e6062">
  <xsd:schema xmlns:xsd="http://www.w3.org/2001/XMLSchema" xmlns:xs="http://www.w3.org/2001/XMLSchema" xmlns:p="http://schemas.microsoft.com/office/2006/metadata/properties" xmlns:ns1="http://schemas.microsoft.com/sharepoint/v3" xmlns:ns2="ed4a67f4-52d1-4cb9-9a19-fae63c0a5318" xmlns:ns3="http://schemas.microsoft.com/sharepoint/v3/fields" targetNamespace="http://schemas.microsoft.com/office/2006/metadata/properties" ma:root="true" ma:fieldsID="2891a6743afa906ef06db525c24a97e5" ns1:_="" ns2:_="" ns3:_="">
    <xsd:import namespace="http://schemas.microsoft.com/sharepoint/v3"/>
    <xsd:import namespace="ed4a67f4-52d1-4cb9-9a19-fae63c0a5318"/>
    <xsd:import namespace="http://schemas.microsoft.com/sharepoint/v3/fields"/>
    <xsd:element name="properties">
      <xsd:complexType>
        <xsd:sequence>
          <xsd:element name="documentManagement">
            <xsd:complexType>
              <xsd:all>
                <xsd:element ref="ns2:Collateral_x0020_Type" minOccurs="0"/>
                <xsd:element ref="ns2:Corporate_x0020_or_x0020_Product" minOccurs="0"/>
                <xsd:element ref="ns2:Expire_x0020_Date" minOccurs="0"/>
                <xsd:element ref="ns2:Organization" minOccurs="0"/>
                <xsd:element ref="ns2:Product_x0020_or_x0020_Service" minOccurs="0"/>
                <xsd:element ref="ns2:Target_x0020_Audience" minOccurs="0"/>
                <xsd:element ref="ns3:wic_System_Copyright" minOccurs="0"/>
                <xsd:element ref="ns1: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5" nillable="true" ma:displayName="Language" ma:default="English" ma:format="Dropdown"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d4a67f4-52d1-4cb9-9a19-fae63c0a5318" elementFormDefault="qualified">
    <xsd:import namespace="http://schemas.microsoft.com/office/2006/documentManagement/types"/>
    <xsd:import namespace="http://schemas.microsoft.com/office/infopath/2007/PartnerControls"/>
    <xsd:element name="Collateral_x0020_Type" ma:index="8" nillable="true" ma:displayName="Collateral Type" ma:default="General Corporate" ma:format="Dropdown" ma:internalName="Collateral_x0020_Type">
      <xsd:simpleType>
        <xsd:restriction base="dms:Choice">
          <xsd:enumeration value="Ad Banners"/>
          <xsd:enumeration value="Brochures"/>
          <xsd:enumeration value="Blogs"/>
          <xsd:enumeration value="Booths"/>
          <xsd:enumeration value="Case Studies"/>
          <xsd:enumeration value="Data Sheets"/>
          <xsd:enumeration value="FAQs"/>
          <xsd:enumeration value="Flyers"/>
          <xsd:enumeration value="General Corporate"/>
          <xsd:enumeration value="Infographics"/>
          <xsd:enumeration value="Market Briefs"/>
          <xsd:enumeration value="Newsletters"/>
          <xsd:enumeration value="News Releases"/>
          <xsd:enumeration value="Posters"/>
          <xsd:enumeration value="Product Sheets"/>
          <xsd:enumeration value="Promos"/>
          <xsd:enumeration value="Reports"/>
          <xsd:enumeration value="Technical Papers"/>
          <xsd:enumeration value="User Guides"/>
          <xsd:enumeration value="White papers"/>
          <xsd:enumeration value="Miscellaneous"/>
        </xsd:restriction>
      </xsd:simpleType>
    </xsd:element>
    <xsd:element name="Corporate_x0020_or_x0020_Product" ma:index="9" nillable="true" ma:displayName="Corporate or Product" ma:default="Corporate" ma:format="Dropdown" ma:internalName="Corporate_x0020_or_x0020_Product">
      <xsd:simpleType>
        <xsd:restriction base="dms:Choice">
          <xsd:enumeration value="Corporate"/>
          <xsd:enumeration value="Product"/>
        </xsd:restriction>
      </xsd:simpleType>
    </xsd:element>
    <xsd:element name="Expire_x0020_Date" ma:index="10" nillable="true" ma:displayName="Expire Date" ma:format="DateOnly" ma:internalName="Expire_x0020_Date">
      <xsd:simpleType>
        <xsd:restriction base="dms:DateTime"/>
      </xsd:simpleType>
    </xsd:element>
    <xsd:element name="Organization" ma:index="11" nillable="true" ma:displayName="Organization" ma:default="Corp Marketing" ma:format="Dropdown" ma:internalName="Organization">
      <xsd:simpleType>
        <xsd:restriction base="dms:Choice">
          <xsd:enumeration value="Branding &amp; Advertising"/>
          <xsd:enumeration value="CIS"/>
          <xsd:enumeration value="Corp Comm"/>
          <xsd:enumeration value="Corp Marketing"/>
          <xsd:enumeration value="Customer Support"/>
          <xsd:enumeration value="CTO"/>
          <xsd:enumeration value="Events"/>
          <xsd:enumeration value="Finance"/>
          <xsd:enumeration value="Investor Relations"/>
          <xsd:enumeration value="HR"/>
          <xsd:enumeration value="Legal"/>
          <xsd:enumeration value="Naming"/>
          <xsd:enumeration value="NIA"/>
          <xsd:enumeration value="PMO"/>
          <xsd:enumeration value="Policy"/>
          <xsd:enumeration value="TSG"/>
          <xsd:enumeration value="Other"/>
        </xsd:restriction>
      </xsd:simpleType>
    </xsd:element>
    <xsd:element name="Product_x0020_or_x0020_Service" ma:index="12" nillable="true" ma:displayName="Product or Service" ma:default="Corporate" ma:format="Dropdown" ma:internalName="Product_x0020_or_x0020_Service">
      <xsd:simpleType>
        <xsd:union memberTypes="dms:Text">
          <xsd:simpleType>
            <xsd:restriction base="dms:Choice">
              <xsd:enumeration value="Atlas"/>
              <xsd:enumeration value="COM"/>
              <xsd:enumeration value="DNSSEC"/>
              <xsd:enumeration value="DDoS Protection"/>
              <xsd:enumeration value="GOV"/>
              <xsd:enumeration value="iDefense"/>
              <xsd:enumeration value="IPS"/>
              <xsd:enumeration value="IPv6"/>
              <xsd:enumeration value="MalDetector"/>
              <xsd:enumeration value="Managed DNS"/>
              <xsd:enumeration value="MobileView"/>
              <xsd:enumeration value="NET"/>
              <xsd:enumeration value="New gTLD"/>
              <xsd:enumeration value="Registry Lock"/>
              <xsd:enumeration value="TV"/>
              <xsd:enumeration value="Other TLD"/>
              <xsd:enumeration value="Corporate"/>
            </xsd:restriction>
          </xsd:simpleType>
        </xsd:union>
      </xsd:simpleType>
    </xsd:element>
    <xsd:element name="Target_x0020_Audience" ma:index="13" nillable="true" ma:displayName="Target Audience" ma:default="Internal VRSN" ma:format="Dropdown" ma:internalName="Target_x0020_Audience">
      <xsd:simpleType>
        <xsd:restriction base="dms:Choice">
          <xsd:enumeration value="Internal VRSN"/>
          <xsd:enumeration value="External VRSN"/>
          <xsd:enumeration value="Both"/>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4"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497B34-0B09-455D-8119-54CC0DB3740C}">
  <ds:schemaRefs>
    <ds:schemaRef ds:uri="http://schemas.microsoft.com/sharepoint/v3/contenttype/forms"/>
  </ds:schemaRefs>
</ds:datastoreItem>
</file>

<file path=customXml/itemProps2.xml><?xml version="1.0" encoding="utf-8"?>
<ds:datastoreItem xmlns:ds="http://schemas.openxmlformats.org/officeDocument/2006/customXml" ds:itemID="{51F81545-1898-4A51-8302-15CC68E3F2F0}">
  <ds:schemaRefs>
    <ds:schemaRef ds:uri="http://schemas.openxmlformats.org/package/2006/metadata/core-properties"/>
    <ds:schemaRef ds:uri="http://purl.org/dc/elements/1.1/"/>
    <ds:schemaRef ds:uri="http://schemas.microsoft.com/sharepoint/v3/fields"/>
    <ds:schemaRef ds:uri="http://www.w3.org/XML/1998/namespace"/>
    <ds:schemaRef ds:uri="http://schemas.microsoft.com/office/2006/metadata/properties"/>
    <ds:schemaRef ds:uri="http://purl.org/dc/terms/"/>
    <ds:schemaRef ds:uri="http://schemas.microsoft.com/sharepoint/v3"/>
    <ds:schemaRef ds:uri="http://schemas.microsoft.com/office/2006/documentManagement/types"/>
    <ds:schemaRef ds:uri="http://purl.org/dc/dcmitype/"/>
    <ds:schemaRef ds:uri="http://schemas.microsoft.com/office/infopath/2007/PartnerControls"/>
    <ds:schemaRef ds:uri="ed4a67f4-52d1-4cb9-9a19-fae63c0a5318"/>
  </ds:schemaRefs>
</ds:datastoreItem>
</file>

<file path=customXml/itemProps3.xml><?xml version="1.0" encoding="utf-8"?>
<ds:datastoreItem xmlns:ds="http://schemas.openxmlformats.org/officeDocument/2006/customXml" ds:itemID="{403A9537-B0E8-4A09-9A7C-C6227DBE7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4a67f4-52d1-4cb9-9a19-fae63c0a531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21292</TotalTime>
  <Words>1014</Words>
  <Application>Microsoft Office PowerPoint</Application>
  <PresentationFormat>On-screen Show (4:3)</PresentationFormat>
  <Paragraphs>228</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Verisign Theme 2013</vt:lpstr>
      <vt:lpstr>Advanced, Programmable Cloud-based GSLB to Optimize Performance and Availability</vt:lpstr>
      <vt:lpstr>Agenda</vt:lpstr>
      <vt:lpstr>Powered By Verisign</vt:lpstr>
      <vt:lpstr>The Benefits of Global Traffic Management</vt:lpstr>
      <vt:lpstr>Benefits of Traffic Management in the Cloud</vt:lpstr>
      <vt:lpstr>PowerPoint Presentation</vt:lpstr>
      <vt:lpstr>Split DNS based on Source IP</vt:lpstr>
      <vt:lpstr>Backup for Hardware-based DNS Load Balancers</vt:lpstr>
      <vt:lpstr>Choose the “Best” CDN</vt:lpstr>
      <vt:lpstr>Dynamic Traffic Management Details</vt:lpstr>
      <vt:lpstr>Summary: Traffic Management from Verisign</vt:lpstr>
      <vt:lpstr>PowerPoint Presentation</vt:lpstr>
    </vt:vector>
  </TitlesOfParts>
  <Company>Adobe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DTM Launch Analyst Presentation</dc:title>
  <dc:subject>Dynamic Traffic Management</dc:subject>
  <dc:creator>Verisign</dc:creator>
  <cp:lastModifiedBy>Brendes, Mary</cp:lastModifiedBy>
  <cp:revision>379</cp:revision>
  <cp:lastPrinted>2014-04-04T18:21:34Z</cp:lastPrinted>
  <dcterms:created xsi:type="dcterms:W3CDTF">2013-11-06T02:31:54Z</dcterms:created>
  <dcterms:modified xsi:type="dcterms:W3CDTF">2015-10-23T13:40:16Z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-1735289523</vt:i4>
  </property>
  <property fmtid="{D5CDD505-2E9C-101B-9397-08002B2CF9AE}" pid="3" name="_NewReviewCycle">
    <vt:lpwstr/>
  </property>
  <property fmtid="{D5CDD505-2E9C-101B-9397-08002B2CF9AE}" pid="4" name="_EmailSubject">
    <vt:lpwstr>FINAL Velocity Amsterdam 2015 Speaker Logistics</vt:lpwstr>
  </property>
  <property fmtid="{D5CDD505-2E9C-101B-9397-08002B2CF9AE}" pid="5" name="_AuthorEmailDisplayName">
    <vt:lpwstr>Brendes, Mary</vt:lpwstr>
  </property>
  <property fmtid="{D5CDD505-2E9C-101B-9397-08002B2CF9AE}" pid="6" name="_AuthorEmail">
    <vt:lpwstr>mbrendes@verisign.com</vt:lpwstr>
  </property>
  <property fmtid="{D5CDD505-2E9C-101B-9397-08002B2CF9AE}" pid="7" name="_PreviousAdHocReviewCycleID">
    <vt:i4>1755672086</vt:i4>
  </property>
  <property fmtid="{D5CDD505-2E9C-101B-9397-08002B2CF9AE}" pid="8" name="ContentTypeId">
    <vt:lpwstr>0x0101008EFA31BD553E28479D77D6C5CA387789</vt:lpwstr>
  </property>
</Properties>
</file>