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6" r:id="rId2"/>
    <p:sldMasterId id="2147483688" r:id="rId3"/>
    <p:sldMasterId id="2147483665" r:id="rId4"/>
    <p:sldMasterId id="2147483677" r:id="rId5"/>
    <p:sldMasterId id="2147483674" r:id="rId6"/>
    <p:sldMasterId id="2147483683" r:id="rId7"/>
    <p:sldMasterId id="2147483681" r:id="rId8"/>
  </p:sldMasterIdLst>
  <p:notesMasterIdLst>
    <p:notesMasterId r:id="rId29"/>
  </p:notesMasterIdLst>
  <p:handoutMasterIdLst>
    <p:handoutMasterId r:id="rId30"/>
  </p:handoutMasterIdLst>
  <p:sldIdLst>
    <p:sldId id="256" r:id="rId9"/>
    <p:sldId id="365" r:id="rId10"/>
    <p:sldId id="346" r:id="rId11"/>
    <p:sldId id="347" r:id="rId12"/>
    <p:sldId id="348" r:id="rId13"/>
    <p:sldId id="349" r:id="rId14"/>
    <p:sldId id="357" r:id="rId15"/>
    <p:sldId id="358" r:id="rId16"/>
    <p:sldId id="359" r:id="rId17"/>
    <p:sldId id="360" r:id="rId18"/>
    <p:sldId id="361" r:id="rId19"/>
    <p:sldId id="364" r:id="rId20"/>
    <p:sldId id="362" r:id="rId21"/>
    <p:sldId id="356" r:id="rId22"/>
    <p:sldId id="355" r:id="rId23"/>
    <p:sldId id="363" r:id="rId24"/>
    <p:sldId id="366" r:id="rId25"/>
    <p:sldId id="323" r:id="rId26"/>
    <p:sldId id="314" r:id="rId27"/>
    <p:sldId id="330" r:id="rId28"/>
  </p:sldIdLst>
  <p:sldSz cx="9144000" cy="5143500" type="screen16x9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192020" algn="ctr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384040" algn="ctr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576059" algn="ctr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768079" algn="ctr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960099" algn="l" defTabSz="192020" rtl="0" eaLnBrk="1" latinLnBrk="0" hangingPunct="1">
      <a:defRPr sz="24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1152119" algn="l" defTabSz="192020" rtl="0" eaLnBrk="1" latinLnBrk="0" hangingPunct="1">
      <a:defRPr sz="24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1344139" algn="l" defTabSz="192020" rtl="0" eaLnBrk="1" latinLnBrk="0" hangingPunct="1">
      <a:defRPr sz="24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1536158" algn="l" defTabSz="192020" rtl="0" eaLnBrk="1" latinLnBrk="0" hangingPunct="1">
      <a:defRPr sz="24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B5175"/>
    <a:srgbClr val="595959"/>
    <a:srgbClr val="FFFFFF"/>
    <a:srgbClr val="BA01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13" autoAdjust="0"/>
    <p:restoredTop sz="91176" autoAdjust="0"/>
  </p:normalViewPr>
  <p:slideViewPr>
    <p:cSldViewPr>
      <p:cViewPr>
        <p:scale>
          <a:sx n="139" d="100"/>
          <a:sy n="139" d="100"/>
        </p:scale>
        <p:origin x="-80" y="-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1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7F3C9-84FC-A541-9023-0A92024713EE}" type="datetimeFigureOut">
              <a:rPr lang="en-US" smtClean="0"/>
              <a:t>6/23/15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8A5EC-39C8-944C-9EC7-1D05D29C2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404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89C28-79E5-0D41-81B5-648044360970}" type="datetimeFigureOut">
              <a:rPr lang="en-US" smtClean="0"/>
              <a:t>6/23/15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DB896-29D6-924A-8309-963DBEB60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326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Additional points: the new hardware is actually all about software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DB896-29D6-924A-8309-963DBEB600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22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ENIAC – Glen Beck and Betty Snyder – Wikipedia 1946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DB896-29D6-924A-8309-963DBEB600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88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all these</a:t>
            </a:r>
            <a:r>
              <a:rPr lang="en-US" baseline="0" dirty="0" smtClean="0"/>
              <a:t> cube-shaped machines that can do anything you want for not much money.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DB896-29D6-924A-8309-963DBEB600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20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Modularity and cost! Many MEMS</a:t>
            </a:r>
            <a:r>
              <a:rPr lang="en-US" baseline="0" dirty="0" smtClean="0"/>
              <a:t> devices have fallen by an order of magnitude or more in the last 10 years. Small LCD panels like the ones used in inexpensive mobile phones have gotten 35% cheaper just in the last year. http://</a:t>
            </a:r>
            <a:r>
              <a:rPr lang="en-US" baseline="0" dirty="0" err="1" smtClean="0"/>
              <a:t>press.ihs.com</a:t>
            </a:r>
            <a:r>
              <a:rPr lang="en-US" baseline="0" dirty="0" smtClean="0"/>
              <a:t>/press-release/technology/smartphone-panel-prices-fall-panel-makers-focus-cost-reduction-ihs-says. Plus: Particle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DB896-29D6-924A-8309-963DBEB600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6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Shenzhen</a:t>
            </a:r>
          </a:p>
          <a:p>
            <a:pPr marL="909828" lvl="1" indent="-342900">
              <a:buFont typeface="Arial"/>
              <a:buChar char="•"/>
            </a:pPr>
            <a:r>
              <a:rPr lang="en-US" dirty="0" smtClean="0"/>
              <a:t>PCH</a:t>
            </a:r>
          </a:p>
          <a:p>
            <a:pPr marL="909828" lvl="1" indent="-342900">
              <a:buFont typeface="Arial"/>
              <a:buChar char="•"/>
            </a:pPr>
            <a:r>
              <a:rPr lang="en-US" dirty="0" err="1" smtClean="0"/>
              <a:t>Seeed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Also digital manufacturing: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err="1" smtClean="0"/>
              <a:t>ReFactory</a:t>
            </a:r>
            <a:endParaRPr lang="en-US" dirty="0" smtClean="0"/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Plethora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Tempo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err="1" smtClean="0"/>
              <a:t>Protomold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DB896-29D6-924A-8309-963DBEB600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27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my view, the story of the new hardware movement begins with an earlier movement that’s strictly grounded in software.</a:t>
            </a:r>
          </a:p>
          <a:p>
            <a:r>
              <a:rPr lang="en-US" dirty="0" smtClean="0"/>
              <a:t>Cloud</a:t>
            </a:r>
            <a:r>
              <a:rPr lang="en-US" baseline="0" dirty="0" smtClean="0"/>
              <a:t> makes ingestion, analysis, and storage incredibly cheap. Now you can keep and analyze any data, and capture data that used to be infeasible. Feeds into a long-time management mantra to instrument, measure, and optimize.</a:t>
            </a:r>
            <a:endParaRPr lang="en-US" dirty="0" smtClean="0"/>
          </a:p>
          <a:p>
            <a:r>
              <a:rPr lang="en-US" dirty="0" smtClean="0"/>
              <a:t>HBR October 2012</a:t>
            </a:r>
          </a:p>
          <a:p>
            <a:r>
              <a:rPr lang="en-US" dirty="0" smtClean="0"/>
              <a:t>HBR November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DB896-29D6-924A-8309-963DBEB600F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98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scope of this hardware movement is such that software ideas, software mentalities,</a:t>
            </a:r>
            <a:r>
              <a:rPr lang="en-US" baseline="0" dirty="0" smtClean="0"/>
              <a:t> software approaches are no longer restricted to the virtual world. Grand unification of companies that deal with physical stuff and companies that deal with virtual stuff.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DB896-29D6-924A-8309-963DBEB600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139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Everyone is an engineer of his or her own world.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DB896-29D6-924A-8309-963DBEB600F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2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530243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5846978" y="4878825"/>
            <a:ext cx="2839822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9FAF8BB0-BD02-C448-86F9-DA06E0C30FA2}" type="datetime1">
              <a:rPr lang="en-US" smtClean="0"/>
              <a:pPr/>
              <a:t>6/23/15</a:t>
            </a:fld>
            <a:r>
              <a:rPr lang="en-US" dirty="0" smtClean="0"/>
              <a:t>    •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86800" y="4839478"/>
            <a:ext cx="381000" cy="228600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solidFill>
                  <a:schemeClr val="bg2"/>
                </a:solidFill>
                <a:latin typeface="+mn-lt"/>
              </a:defRPr>
            </a:lvl1pPr>
          </a:lstStyle>
          <a:p>
            <a:fld id="{0E719A78-D033-394D-953C-001DB3EE9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81927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5846978" y="4878825"/>
            <a:ext cx="2839822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fld id="{9FAF8BB0-BD02-C448-86F9-DA06E0C30FA2}" type="datetime1">
              <a:rPr lang="en-US" smtClean="0"/>
              <a:pPr/>
              <a:t>6/23/15</a:t>
            </a:fld>
            <a:r>
              <a:rPr lang="en-US" smtClean="0"/>
              <a:t>    •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86800" y="4839478"/>
            <a:ext cx="381000" cy="228600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solidFill>
                  <a:srgbClr val="FFFFFF"/>
                </a:solidFill>
                <a:latin typeface="+mn-lt"/>
              </a:defRPr>
            </a:lvl1pPr>
          </a:lstStyle>
          <a:p>
            <a:fld id="{0E719A78-D033-394D-953C-001DB3EE9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158008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2457450"/>
            <a:ext cx="8229600" cy="10287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000"/>
            </a:lvl1pPr>
          </a:lstStyle>
          <a:p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Presenter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724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5846978" y="4878826"/>
            <a:ext cx="2839822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9FAF8BB0-BD02-C448-86F9-DA06E0C30FA2}" type="datetime1">
              <a:rPr lang="en-US" smtClean="0"/>
              <a:pPr/>
              <a:t>6/23/15</a:t>
            </a:fld>
            <a:r>
              <a:rPr lang="en-US" dirty="0" smtClean="0"/>
              <a:t>    •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86800" y="4839478"/>
            <a:ext cx="381000" cy="228600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solidFill>
                  <a:schemeClr val="bg2"/>
                </a:solidFill>
                <a:latin typeface="+mn-lt"/>
              </a:defRPr>
            </a:lvl1pPr>
          </a:lstStyle>
          <a:p>
            <a:fld id="{0E719A78-D033-394D-953C-001DB3EE9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285796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BG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42900"/>
            <a:ext cx="77724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charset="0"/>
              </a:rPr>
              <a:t>Click to edit Master title style</a:t>
            </a:r>
            <a:endParaRPr lang="en-US" dirty="0">
              <a:sym typeface="Arial" charset="0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81003" y="1258078"/>
            <a:ext cx="7772398" cy="3142472"/>
          </a:xfrm>
        </p:spPr>
        <p:txBody>
          <a:bodyPr/>
          <a:lstStyle>
            <a:lvl1pPr>
              <a:defRPr sz="2800"/>
            </a:lvl1pPr>
            <a:lvl2pPr marL="685800" indent="-274320">
              <a:buClr>
                <a:srgbClr val="595959"/>
              </a:buClr>
              <a:buFont typeface="Arial"/>
              <a:buChar char="–"/>
              <a:defRPr sz="2600"/>
            </a:lvl2pPr>
            <a:lvl3pPr marL="914400" indent="-182880">
              <a:buClr>
                <a:srgbClr val="595959"/>
              </a:buClr>
              <a:buFont typeface="Lucida Grande"/>
              <a:buChar char="–"/>
              <a:defRPr sz="2200"/>
            </a:lvl3pPr>
          </a:lstStyle>
          <a:p>
            <a:pPr lvl="0"/>
            <a:r>
              <a:rPr lang="en-US" dirty="0" smtClean="0">
                <a:sym typeface="Arial" charset="0"/>
              </a:rPr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5846978" y="4878825"/>
            <a:ext cx="2839822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9FAF8BB0-BD02-C448-86F9-DA06E0C30FA2}" type="datetime1">
              <a:rPr lang="en-US" smtClean="0"/>
              <a:pPr/>
              <a:t>6/23/15</a:t>
            </a:fld>
            <a:r>
              <a:rPr lang="en-US" smtClean="0"/>
              <a:t>    •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86800" y="4839478"/>
            <a:ext cx="381000" cy="228600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0E719A78-D033-394D-953C-001DB3EE9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40435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1752600"/>
            <a:ext cx="4876800" cy="18859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3000"/>
            </a:lvl1pPr>
          </a:lstStyle>
          <a:p>
            <a:pPr lvl="0"/>
            <a:r>
              <a:rPr lang="en-US" dirty="0" smtClean="0"/>
              <a:t>“Click to edit quote”</a:t>
            </a:r>
          </a:p>
        </p:txBody>
      </p:sp>
      <p:sp>
        <p:nvSpPr>
          <p:cNvPr id="1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42900"/>
            <a:ext cx="77724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charset="0"/>
              </a:rPr>
              <a:t>Click to edit Master title style</a:t>
            </a:r>
            <a:endParaRPr lang="en-US" dirty="0">
              <a:sym typeface="Arial" charset="0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5846978" y="4878825"/>
            <a:ext cx="2839822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9FAF8BB0-BD02-C448-86F9-DA06E0C30FA2}" type="datetime1">
              <a:rPr lang="en-US" smtClean="0"/>
              <a:pPr/>
              <a:t>6/23/15</a:t>
            </a:fld>
            <a:r>
              <a:rPr lang="en-US" dirty="0" smtClean="0"/>
              <a:t>    •</a:t>
            </a:r>
            <a:endParaRPr lang="en-US" dirty="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86800" y="4839478"/>
            <a:ext cx="381000" cy="228600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solidFill>
                  <a:schemeClr val="bg2"/>
                </a:solidFill>
                <a:latin typeface="+mn-lt"/>
              </a:defRPr>
            </a:lvl1pPr>
          </a:lstStyle>
          <a:p>
            <a:fld id="{0E719A78-D033-394D-953C-001DB3EE9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366715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003" y="1200150"/>
            <a:ext cx="7772397" cy="3200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/>
            </a:lvl1pPr>
            <a:lvl2pPr marL="566928">
              <a:buClr>
                <a:srgbClr val="595959"/>
              </a:buClr>
              <a:defRPr baseline="0"/>
            </a:lvl2pPr>
            <a:lvl3pPr marL="758952" marR="0" indent="-192020" algn="l" defTabSz="914400" rtl="0" eaLnBrk="0" fontAlgn="base" latinLnBrk="0" hangingPunct="0">
              <a:lnSpc>
                <a:spcPct val="100000"/>
              </a:lnSpc>
              <a:spcBef>
                <a:spcPts val="504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/>
              <a:buChar char="•"/>
              <a:tabLst/>
              <a:defRPr sz="2000"/>
            </a:lvl3pPr>
            <a:lvl4pPr marL="850392" marR="0" indent="-192024" algn="l" defTabSz="914400" rtl="0" eaLnBrk="0" fontAlgn="base" latinLnBrk="0" hangingPunct="0">
              <a:lnSpc>
                <a:spcPct val="100000"/>
              </a:lnSpc>
              <a:spcBef>
                <a:spcPts val="504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Courier New"/>
              <a:buChar char="o"/>
              <a:tabLst/>
              <a:defRPr sz="1800" baseline="0"/>
            </a:lvl4pPr>
            <a:lvl6pPr marL="1152119" marR="0" indent="-192020" algn="l" defTabSz="914400" rtl="0" eaLnBrk="1" fontAlgn="base" latinLnBrk="0" hangingPunct="1">
              <a:lnSpc>
                <a:spcPct val="100000"/>
              </a:lnSpc>
              <a:spcBef>
                <a:spcPts val="504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/>
              <a:buChar char="•"/>
              <a:tabLst/>
              <a:defRPr sz="1800" baseline="0"/>
            </a:lvl6pPr>
          </a:lstStyle>
          <a:p>
            <a:pPr lvl="0"/>
            <a:r>
              <a:rPr lang="en-US" dirty="0" smtClean="0"/>
              <a:t>Click to edit body copy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846978" y="4878825"/>
            <a:ext cx="2839822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9FAF8BB0-BD02-C448-86F9-DA06E0C30FA2}" type="datetime1">
              <a:rPr lang="en-US" smtClean="0"/>
              <a:pPr/>
              <a:t>6/23/15</a:t>
            </a:fld>
            <a:r>
              <a:rPr lang="en-US" dirty="0" smtClean="0"/>
              <a:t>    •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86800" y="4839478"/>
            <a:ext cx="381000" cy="228600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solidFill>
                  <a:schemeClr val="bg2"/>
                </a:solidFill>
                <a:latin typeface="+mn-lt"/>
              </a:defRPr>
            </a:lvl1pPr>
          </a:lstStyle>
          <a:p>
            <a:fld id="{0E719A78-D033-394D-953C-001DB3EE9D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42900"/>
            <a:ext cx="77724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charset="0"/>
              </a:rPr>
              <a:t>Click to edit Master title style</a:t>
            </a:r>
            <a:endParaRPr lang="en-US" dirty="0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863511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maller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003" y="1179406"/>
            <a:ext cx="7772397" cy="32211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00"/>
            </a:lvl1pPr>
            <a:lvl2pPr marL="566928">
              <a:buClr>
                <a:srgbClr val="595959"/>
              </a:buClr>
              <a:defRPr baseline="0"/>
            </a:lvl2pPr>
            <a:lvl3pPr marL="758952" marR="0" indent="-192020" algn="l" defTabSz="914400" rtl="0" eaLnBrk="0" fontAlgn="base" latinLnBrk="0" hangingPunct="0">
              <a:lnSpc>
                <a:spcPct val="100000"/>
              </a:lnSpc>
              <a:spcBef>
                <a:spcPts val="504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/>
              <a:buChar char="•"/>
              <a:tabLst/>
              <a:defRPr sz="2000"/>
            </a:lvl3pPr>
            <a:lvl4pPr marL="850392" marR="0" indent="-192024" algn="l" defTabSz="914400" rtl="0" eaLnBrk="0" fontAlgn="base" latinLnBrk="0" hangingPunct="0">
              <a:lnSpc>
                <a:spcPct val="100000"/>
              </a:lnSpc>
              <a:spcBef>
                <a:spcPts val="504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Courier New"/>
              <a:buChar char="o"/>
              <a:tabLst/>
              <a:defRPr sz="1800" baseline="0"/>
            </a:lvl4pPr>
            <a:lvl6pPr marL="1152119" marR="0" indent="-192020" algn="l" defTabSz="914400" rtl="0" eaLnBrk="1" fontAlgn="base" latinLnBrk="0" hangingPunct="1">
              <a:lnSpc>
                <a:spcPct val="100000"/>
              </a:lnSpc>
              <a:spcBef>
                <a:spcPts val="504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/>
              <a:buChar char="•"/>
              <a:tabLst/>
              <a:defRPr sz="1800" baseline="0"/>
            </a:lvl6pPr>
          </a:lstStyle>
          <a:p>
            <a:pPr lvl="0"/>
            <a:r>
              <a:rPr lang="en-US" dirty="0" smtClean="0"/>
              <a:t>Click to edit body copy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846978" y="4878825"/>
            <a:ext cx="2839822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9FAF8BB0-BD02-C448-86F9-DA06E0C30FA2}" type="datetime1">
              <a:rPr lang="en-US" smtClean="0"/>
              <a:pPr/>
              <a:t>6/23/15</a:t>
            </a:fld>
            <a:r>
              <a:rPr lang="en-US" dirty="0" smtClean="0"/>
              <a:t>    •</a:t>
            </a: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86800" y="4839478"/>
            <a:ext cx="381000" cy="228600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solidFill>
                  <a:schemeClr val="bg2"/>
                </a:solidFill>
                <a:latin typeface="+mn-lt"/>
              </a:defRPr>
            </a:lvl1pPr>
          </a:lstStyle>
          <a:p>
            <a:fld id="{0E719A78-D033-394D-953C-001DB3EE9D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42900"/>
            <a:ext cx="77724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charset="0"/>
              </a:rPr>
              <a:t>Click to edit Master title style</a:t>
            </a:r>
            <a:endParaRPr lang="en-US" dirty="0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089734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eith Picture Left, Body Cop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38601" y="1125887"/>
            <a:ext cx="4757741" cy="3274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800"/>
            </a:lvl1pPr>
            <a:lvl2pPr marL="566928">
              <a:buClr>
                <a:srgbClr val="595959"/>
              </a:buClr>
              <a:defRPr baseline="0"/>
            </a:lvl2pPr>
            <a:lvl3pPr marL="758952" marR="0" indent="-192020" algn="l" defTabSz="914400" rtl="0" eaLnBrk="0" fontAlgn="base" latinLnBrk="0" hangingPunct="0">
              <a:lnSpc>
                <a:spcPct val="100000"/>
              </a:lnSpc>
              <a:spcBef>
                <a:spcPts val="504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/>
              <a:buChar char="•"/>
              <a:tabLst/>
              <a:defRPr sz="2000"/>
            </a:lvl3pPr>
            <a:lvl4pPr marL="850392" marR="0" indent="-192024" algn="l" defTabSz="914400" rtl="0" eaLnBrk="0" fontAlgn="base" latinLnBrk="0" hangingPunct="0">
              <a:lnSpc>
                <a:spcPct val="100000"/>
              </a:lnSpc>
              <a:spcBef>
                <a:spcPts val="504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Courier New"/>
              <a:buChar char="o"/>
              <a:tabLst/>
              <a:defRPr sz="1800" baseline="0"/>
            </a:lvl4pPr>
            <a:lvl6pPr marL="1152119" marR="0" indent="-192020" algn="l" defTabSz="914400" rtl="0" eaLnBrk="1" fontAlgn="base" latinLnBrk="0" hangingPunct="1">
              <a:lnSpc>
                <a:spcPct val="100000"/>
              </a:lnSpc>
              <a:spcBef>
                <a:spcPts val="504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/>
              <a:buChar char="•"/>
              <a:tabLst/>
              <a:defRPr sz="1800" baseline="0"/>
            </a:lvl6pPr>
          </a:lstStyle>
          <a:p>
            <a:pPr lvl="0"/>
            <a:r>
              <a:rPr lang="en-US" dirty="0" smtClean="0"/>
              <a:t>Click to edit body copy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81000" y="1238250"/>
            <a:ext cx="3429000" cy="3162300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42900"/>
            <a:ext cx="77724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charset="0"/>
              </a:rPr>
              <a:t>Click to edit Master title style</a:t>
            </a:r>
            <a:endParaRPr lang="en-US" dirty="0">
              <a:sym typeface="Arial" charset="0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5846978" y="4878825"/>
            <a:ext cx="2839822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9FAF8BB0-BD02-C448-86F9-DA06E0C30FA2}" type="datetime1">
              <a:rPr lang="en-US" smtClean="0"/>
              <a:pPr/>
              <a:t>6/23/15</a:t>
            </a:fld>
            <a:r>
              <a:rPr lang="en-US" dirty="0" smtClean="0"/>
              <a:t>    •</a:t>
            </a:r>
            <a:endParaRPr lang="en-US" dirty="0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86800" y="4839478"/>
            <a:ext cx="381000" cy="228600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solidFill>
                  <a:schemeClr val="bg2"/>
                </a:solidFill>
                <a:latin typeface="+mn-lt"/>
              </a:defRPr>
            </a:lvl1pPr>
          </a:lstStyle>
          <a:p>
            <a:fld id="{0E719A78-D033-394D-953C-001DB3EE9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025908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0" y="4000500"/>
            <a:ext cx="7924800" cy="4000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2pPr marL="566928">
              <a:buClr>
                <a:srgbClr val="595959"/>
              </a:buClr>
              <a:defRPr baseline="0"/>
            </a:lvl2pPr>
            <a:lvl3pPr marL="758952" marR="0" indent="-192020" algn="l" defTabSz="914400" rtl="0" eaLnBrk="0" fontAlgn="base" latinLnBrk="0" hangingPunct="0">
              <a:lnSpc>
                <a:spcPct val="100000"/>
              </a:lnSpc>
              <a:spcBef>
                <a:spcPts val="504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/>
              <a:buChar char="•"/>
              <a:tabLst/>
              <a:defRPr sz="2000"/>
            </a:lvl3pPr>
            <a:lvl4pPr marL="850392" marR="0" indent="-192024" algn="l" defTabSz="914400" rtl="0" eaLnBrk="0" fontAlgn="base" latinLnBrk="0" hangingPunct="0">
              <a:lnSpc>
                <a:spcPct val="100000"/>
              </a:lnSpc>
              <a:spcBef>
                <a:spcPts val="504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Courier New"/>
              <a:buChar char="o"/>
              <a:tabLst/>
              <a:defRPr sz="1800" baseline="0"/>
            </a:lvl4pPr>
            <a:lvl6pPr marL="1152119" marR="0" indent="-192020" algn="l" defTabSz="914400" rtl="0" eaLnBrk="1" fontAlgn="base" latinLnBrk="0" hangingPunct="1">
              <a:lnSpc>
                <a:spcPct val="100000"/>
              </a:lnSpc>
              <a:spcBef>
                <a:spcPts val="504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/>
              <a:buChar char="•"/>
              <a:tabLst/>
              <a:defRPr sz="1800" baseline="0"/>
            </a:lvl6pPr>
          </a:lstStyle>
          <a:p>
            <a:pPr lvl="0"/>
            <a:r>
              <a:rPr lang="en-US" dirty="0" smtClean="0"/>
              <a:t>Click to edit caption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81000" y="1239806"/>
            <a:ext cx="8458200" cy="2703544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42900"/>
            <a:ext cx="77724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charset="0"/>
              </a:rPr>
              <a:t>Click to edit Master title style</a:t>
            </a:r>
            <a:endParaRPr lang="en-US" dirty="0">
              <a:sym typeface="Arial" charset="0"/>
            </a:endParaRP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5846978" y="4878825"/>
            <a:ext cx="2839822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9FAF8BB0-BD02-C448-86F9-DA06E0C30FA2}" type="datetime1">
              <a:rPr lang="en-US" smtClean="0"/>
              <a:pPr/>
              <a:t>6/23/15</a:t>
            </a:fld>
            <a:r>
              <a:rPr lang="en-US" dirty="0" smtClean="0"/>
              <a:t>    •</a:t>
            </a:r>
            <a:endParaRPr lang="en-US" dirty="0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86800" y="4839478"/>
            <a:ext cx="381000" cy="228600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solidFill>
                  <a:schemeClr val="bg2"/>
                </a:solidFill>
                <a:latin typeface="+mn-lt"/>
              </a:defRPr>
            </a:lvl1pPr>
          </a:lstStyle>
          <a:p>
            <a:fld id="{0E719A78-D033-394D-953C-001DB3EE9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279682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3.xml"/><Relationship Id="rId3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4.xml"/><Relationship Id="rId3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3600" y="1809750"/>
            <a:ext cx="4876800" cy="13470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marL="16669" indent="-16669" algn="ctr" rtl="0" eaLnBrk="0" fontAlgn="base" hangingPunct="0">
        <a:spcBef>
          <a:spcPct val="0"/>
        </a:spcBef>
        <a:spcAft>
          <a:spcPct val="0"/>
        </a:spcAft>
        <a:defRPr sz="4900" b="1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16669" indent="-16669" algn="ctr" rtl="0" eaLnBrk="0" fontAlgn="base" hangingPunct="0">
        <a:spcBef>
          <a:spcPct val="0"/>
        </a:spcBef>
        <a:spcAft>
          <a:spcPct val="0"/>
        </a:spcAft>
        <a:defRPr sz="49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2pPr>
      <a:lvl3pPr marL="16669" indent="-16669" algn="ctr" rtl="0" eaLnBrk="0" fontAlgn="base" hangingPunct="0">
        <a:spcBef>
          <a:spcPct val="0"/>
        </a:spcBef>
        <a:spcAft>
          <a:spcPct val="0"/>
        </a:spcAft>
        <a:defRPr sz="49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3pPr>
      <a:lvl4pPr marL="16669" indent="-16669" algn="ctr" rtl="0" eaLnBrk="0" fontAlgn="base" hangingPunct="0">
        <a:spcBef>
          <a:spcPct val="0"/>
        </a:spcBef>
        <a:spcAft>
          <a:spcPct val="0"/>
        </a:spcAft>
        <a:defRPr sz="49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4pPr>
      <a:lvl5pPr marL="16669" indent="-16669" algn="ctr" rtl="0" eaLnBrk="0" fontAlgn="base" hangingPunct="0">
        <a:spcBef>
          <a:spcPct val="0"/>
        </a:spcBef>
        <a:spcAft>
          <a:spcPct val="0"/>
        </a:spcAft>
        <a:defRPr sz="49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5pPr>
      <a:lvl6pPr marL="208688" algn="ctr" rtl="0" fontAlgn="base">
        <a:spcBef>
          <a:spcPct val="0"/>
        </a:spcBef>
        <a:spcAft>
          <a:spcPct val="0"/>
        </a:spcAft>
        <a:defRPr sz="49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400708" algn="ctr" rtl="0" fontAlgn="base">
        <a:spcBef>
          <a:spcPct val="0"/>
        </a:spcBef>
        <a:spcAft>
          <a:spcPct val="0"/>
        </a:spcAft>
        <a:defRPr sz="49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592728" algn="ctr" rtl="0" fontAlgn="base">
        <a:spcBef>
          <a:spcPct val="0"/>
        </a:spcBef>
        <a:spcAft>
          <a:spcPct val="0"/>
        </a:spcAft>
        <a:defRPr sz="49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784748" algn="ctr" rtl="0" fontAlgn="base">
        <a:spcBef>
          <a:spcPct val="0"/>
        </a:spcBef>
        <a:spcAft>
          <a:spcPct val="0"/>
        </a:spcAft>
        <a:defRPr sz="49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16669" indent="-16669"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208688" indent="-16669"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400708" indent="-16669"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592728" indent="-16669"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784748" indent="-16669"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976768"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1168787"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1360807"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1552827"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0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0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5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807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6009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1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3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58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4304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Presenter Name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57450"/>
            <a:ext cx="8229600" cy="10287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6" name="Rectangle 1"/>
          <p:cNvSpPr>
            <a:spLocks/>
          </p:cNvSpPr>
          <p:nvPr userDrawn="1"/>
        </p:nvSpPr>
        <p:spPr bwMode="auto">
          <a:xfrm>
            <a:off x="328613" y="4452937"/>
            <a:ext cx="8829675" cy="357188"/>
          </a:xfrm>
          <a:prstGeom prst="rect">
            <a:avLst/>
          </a:prstGeom>
          <a:solidFill>
            <a:srgbClr val="B9002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" name="Picture 2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548187"/>
            <a:ext cx="10668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30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94" r:id="rId2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457200" rtl="0" eaLnBrk="1" latinLnBrk="0" hangingPunct="1">
        <a:spcBef>
          <a:spcPct val="20000"/>
        </a:spcBef>
        <a:buFontTx/>
        <a:buNone/>
        <a:defRPr sz="3000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ctr" defTabSz="457200" rtl="0" eaLnBrk="1" latinLnBrk="0" hangingPunct="1">
        <a:spcBef>
          <a:spcPct val="20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ctr" defTabSz="457200" rtl="0" eaLnBrk="1" latinLnBrk="0" hangingPunct="1">
        <a:spcBef>
          <a:spcPct val="20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ctr" defTabSz="457200" rtl="0" eaLnBrk="1" latinLnBrk="0" hangingPunct="1">
        <a:spcBef>
          <a:spcPct val="20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ctr" defTabSz="457200" rtl="0" eaLnBrk="1" latinLnBrk="0" hangingPunct="1">
        <a:spcBef>
          <a:spcPct val="20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 userDrawn="1"/>
        </p:nvSpPr>
        <p:spPr bwMode="auto">
          <a:xfrm>
            <a:off x="328613" y="4452937"/>
            <a:ext cx="8829675" cy="357188"/>
          </a:xfrm>
          <a:prstGeom prst="rect">
            <a:avLst/>
          </a:prstGeom>
          <a:solidFill>
            <a:srgbClr val="B9002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4" name="Picture 2"/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548187"/>
            <a:ext cx="10668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3" y="1257300"/>
            <a:ext cx="7772397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charset="0"/>
              </a:rPr>
              <a:t>Click to edit Master text </a:t>
            </a:r>
            <a:r>
              <a:rPr lang="en-US" dirty="0" smtClean="0">
                <a:sym typeface="Arial" charset="0"/>
              </a:rPr>
              <a:t>styles</a:t>
            </a:r>
            <a:endParaRPr lang="en-US" dirty="0">
              <a:sym typeface="Arial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42900"/>
            <a:ext cx="77724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charset="0"/>
              </a:rPr>
              <a:t>Click to edit Master title style</a:t>
            </a:r>
            <a:endParaRPr lang="en-US" dirty="0">
              <a:sym typeface="Arial" charset="0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5846978" y="4878825"/>
            <a:ext cx="2839822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9FAF8BB0-BD02-C448-86F9-DA06E0C30FA2}" type="datetime1">
              <a:rPr lang="en-US" smtClean="0"/>
              <a:pPr/>
              <a:t>6/23/15</a:t>
            </a:fld>
            <a:r>
              <a:rPr lang="en-US" smtClean="0"/>
              <a:t>    •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86800" y="4839478"/>
            <a:ext cx="381000" cy="228600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0E719A78-D033-394D-953C-001DB3EE9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16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ransition xmlns:p14="http://schemas.microsoft.com/office/powerpoint/2010/main"/>
  <p:hf hdr="0" ftr="0"/>
  <p:txStyles>
    <p:titleStyle>
      <a:lvl1pPr algn="l" rtl="0" eaLnBrk="0" fontAlgn="base" hangingPunct="0">
        <a:lnSpc>
          <a:spcPts val="3400"/>
        </a:lnSpc>
        <a:spcBef>
          <a:spcPct val="0"/>
        </a:spcBef>
        <a:spcAft>
          <a:spcPct val="0"/>
        </a:spcAft>
        <a:defRPr sz="3300" b="1">
          <a:solidFill>
            <a:srgbClr val="BA012D"/>
          </a:solidFill>
          <a:latin typeface="+mj-lt"/>
          <a:ea typeface="+mj-ea"/>
          <a:cs typeface="+mj-cs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5pPr>
      <a:lvl6pPr marL="19202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38404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576059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768079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279400" indent="-279400" algn="l" rtl="0" eaLnBrk="0" fontAlgn="base" hangingPunct="0">
        <a:spcBef>
          <a:spcPts val="504"/>
        </a:spcBef>
        <a:spcAft>
          <a:spcPct val="0"/>
        </a:spcAft>
        <a:buClr>
          <a:srgbClr val="B9002D"/>
        </a:buClr>
        <a:buSzPct val="100000"/>
        <a:buFont typeface="Wingdings" charset="0"/>
        <a:buChar char="§"/>
        <a:defRPr sz="2800">
          <a:solidFill>
            <a:schemeClr val="bg1"/>
          </a:solidFill>
          <a:latin typeface="+mn-lt"/>
          <a:ea typeface="+mn-ea"/>
          <a:cs typeface="+mn-cs"/>
          <a:sym typeface="Arial" charset="0"/>
        </a:defRPr>
      </a:lvl1pPr>
      <a:lvl2pPr marL="685800" indent="-274320" algn="l" rtl="0" eaLnBrk="0" fontAlgn="base" hangingPunct="0">
        <a:spcBef>
          <a:spcPts val="504"/>
        </a:spcBef>
        <a:spcAft>
          <a:spcPct val="0"/>
        </a:spcAft>
        <a:buClr>
          <a:schemeClr val="bg2">
            <a:lumMod val="60000"/>
            <a:lumOff val="40000"/>
          </a:schemeClr>
        </a:buClr>
        <a:buSzPct val="100000"/>
        <a:buFont typeface="Arial"/>
        <a:buChar char="–"/>
        <a:defRPr sz="2600">
          <a:solidFill>
            <a:schemeClr val="bg1"/>
          </a:solidFill>
          <a:latin typeface="+mn-lt"/>
          <a:ea typeface="+mn-ea"/>
          <a:cs typeface="+mn-cs"/>
          <a:sym typeface="Arial" charset="0"/>
        </a:defRPr>
      </a:lvl2pPr>
      <a:lvl3pPr marL="914400" indent="-182880" algn="l" rtl="0" eaLnBrk="0" fontAlgn="base" hangingPunct="0">
        <a:spcBef>
          <a:spcPts val="504"/>
        </a:spcBef>
        <a:spcAft>
          <a:spcPct val="0"/>
        </a:spcAft>
        <a:buClr>
          <a:schemeClr val="bg2">
            <a:lumMod val="60000"/>
            <a:lumOff val="40000"/>
          </a:schemeClr>
        </a:buClr>
        <a:buSzPct val="100000"/>
        <a:buFont typeface="Lucida Grande"/>
        <a:buChar char="–"/>
        <a:defRPr sz="2200">
          <a:solidFill>
            <a:schemeClr val="bg1"/>
          </a:solidFill>
          <a:latin typeface="+mn-lt"/>
          <a:ea typeface="+mn-ea"/>
          <a:cs typeface="+mn-cs"/>
          <a:sym typeface="Arial" charset="0"/>
        </a:defRPr>
      </a:lvl3pPr>
      <a:lvl4pPr marL="768079" indent="-192020" algn="l" rtl="0" eaLnBrk="0" fontAlgn="base" hangingPunct="0">
        <a:spcBef>
          <a:spcPts val="504"/>
        </a:spcBef>
        <a:spcAft>
          <a:spcPct val="0"/>
        </a:spcAft>
        <a:buClr>
          <a:srgbClr val="B9002D"/>
        </a:buClr>
        <a:buSzPct val="100000"/>
        <a:buFont typeface="Arial" charset="0"/>
        <a:buChar char="-"/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960099" indent="-192020" algn="l" rtl="0" eaLnBrk="0" fontAlgn="base" hangingPunct="0">
        <a:spcBef>
          <a:spcPts val="504"/>
        </a:spcBef>
        <a:spcAft>
          <a:spcPct val="0"/>
        </a:spcAft>
        <a:buClr>
          <a:srgbClr val="B9002D"/>
        </a:buClr>
        <a:buSzPct val="100000"/>
        <a:buFont typeface="Arial" charset="0"/>
        <a:buChar char="-"/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1152119" indent="-192020" algn="l" rtl="0" fontAlgn="base">
        <a:spcBef>
          <a:spcPts val="504"/>
        </a:spcBef>
        <a:spcAft>
          <a:spcPct val="0"/>
        </a:spcAft>
        <a:buClr>
          <a:srgbClr val="B9002D"/>
        </a:buClr>
        <a:buSzPct val="100000"/>
        <a:buFont typeface="Arial" charset="0"/>
        <a:buChar char="-"/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1344139" indent="-192020" algn="l" rtl="0" fontAlgn="base">
        <a:spcBef>
          <a:spcPts val="504"/>
        </a:spcBef>
        <a:spcAft>
          <a:spcPct val="0"/>
        </a:spcAft>
        <a:buClr>
          <a:srgbClr val="B9002D"/>
        </a:buClr>
        <a:buSzPct val="100000"/>
        <a:buFont typeface="Arial" charset="0"/>
        <a:buChar char="-"/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1536158" indent="-192020" algn="l" rtl="0" fontAlgn="base">
        <a:spcBef>
          <a:spcPts val="504"/>
        </a:spcBef>
        <a:spcAft>
          <a:spcPct val="0"/>
        </a:spcAft>
        <a:buClr>
          <a:srgbClr val="B9002D"/>
        </a:buClr>
        <a:buSzPct val="100000"/>
        <a:buFont typeface="Arial" charset="0"/>
        <a:buChar char="-"/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1728178" indent="-192020" algn="l" rtl="0" fontAlgn="base">
        <a:spcBef>
          <a:spcPts val="504"/>
        </a:spcBef>
        <a:spcAft>
          <a:spcPct val="0"/>
        </a:spcAft>
        <a:buClr>
          <a:srgbClr val="B9002D"/>
        </a:buClr>
        <a:buSzPct val="100000"/>
        <a:buFont typeface="Arial" charset="0"/>
        <a:buChar char="-"/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0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0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5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807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6009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1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3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58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/>
          </p:cNvSpPr>
          <p:nvPr userDrawn="1"/>
        </p:nvSpPr>
        <p:spPr bwMode="auto">
          <a:xfrm>
            <a:off x="328613" y="4452937"/>
            <a:ext cx="8829675" cy="357188"/>
          </a:xfrm>
          <a:prstGeom prst="rect">
            <a:avLst/>
          </a:prstGeom>
          <a:solidFill>
            <a:srgbClr val="B9002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3" name="Picture 2"/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548187"/>
            <a:ext cx="10668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42900"/>
            <a:ext cx="77724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charset="0"/>
              </a:rPr>
              <a:t>Click to edit Master title style</a:t>
            </a:r>
            <a:endParaRPr lang="en-US" dirty="0">
              <a:sym typeface="Arial" charset="0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5846978" y="4878825"/>
            <a:ext cx="2839822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9FAF8BB0-BD02-C448-86F9-DA06E0C30FA2}" type="datetime1">
              <a:rPr lang="en-US" smtClean="0"/>
              <a:pPr/>
              <a:t>6/23/15</a:t>
            </a:fld>
            <a:r>
              <a:rPr lang="en-US" smtClean="0"/>
              <a:t>    •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86800" y="4839478"/>
            <a:ext cx="381000" cy="228600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solidFill>
                  <a:schemeClr val="bg2"/>
                </a:solidFill>
                <a:latin typeface="+mn-lt"/>
              </a:defRPr>
            </a:lvl1pPr>
          </a:lstStyle>
          <a:p>
            <a:fld id="{0E719A78-D033-394D-953C-001DB3EE9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03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 xmlns:p14="http://schemas.microsoft.com/office/powerpoint/2010/main"/>
  <p:hf hdr="0" ftr="0"/>
  <p:txStyles>
    <p:titleStyle>
      <a:lvl1pPr algn="l" rtl="0" eaLnBrk="0" fontAlgn="base" hangingPunct="0">
        <a:lnSpc>
          <a:spcPts val="3400"/>
        </a:lnSpc>
        <a:spcBef>
          <a:spcPct val="0"/>
        </a:spcBef>
        <a:spcAft>
          <a:spcPct val="0"/>
        </a:spcAft>
        <a:defRPr sz="3300" b="1">
          <a:solidFill>
            <a:srgbClr val="BA012D"/>
          </a:solidFill>
          <a:latin typeface="+mj-lt"/>
          <a:ea typeface="+mj-ea"/>
          <a:cs typeface="+mj-cs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5pPr>
      <a:lvl6pPr marL="19202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38404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576059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768079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192020" indent="-192020" algn="l" rtl="0" eaLnBrk="0" fontAlgn="base" hangingPunct="0">
        <a:spcBef>
          <a:spcPts val="504"/>
        </a:spcBef>
        <a:spcAft>
          <a:spcPct val="0"/>
        </a:spcAft>
        <a:buClr>
          <a:srgbClr val="B9002D"/>
        </a:buClr>
        <a:buSzPct val="100000"/>
        <a:buFont typeface="Wingdings" charset="0"/>
        <a:buChar char="§"/>
        <a:defRPr sz="3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384040" indent="-192020" algn="l" rtl="0" eaLnBrk="0" fontAlgn="base" hangingPunct="0">
        <a:spcBef>
          <a:spcPts val="504"/>
        </a:spcBef>
        <a:spcAft>
          <a:spcPct val="0"/>
        </a:spcAft>
        <a:buClr>
          <a:srgbClr val="B9002D"/>
        </a:buClr>
        <a:buSzPct val="100000"/>
        <a:buFont typeface="Arial" charset="0"/>
        <a:buChar char="-"/>
        <a:defRPr sz="2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576059" indent="-192020" algn="l" rtl="0" eaLnBrk="0" fontAlgn="base" hangingPunct="0">
        <a:spcBef>
          <a:spcPts val="504"/>
        </a:spcBef>
        <a:spcAft>
          <a:spcPct val="0"/>
        </a:spcAft>
        <a:buClr>
          <a:srgbClr val="595959"/>
        </a:buClr>
        <a:buSzPct val="100000"/>
        <a:buFont typeface="Courier New"/>
        <a:buChar char="o"/>
        <a:defRPr sz="2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768079" indent="-192020" algn="l" rtl="0" eaLnBrk="0" fontAlgn="base" hangingPunct="0">
        <a:spcBef>
          <a:spcPts val="504"/>
        </a:spcBef>
        <a:spcAft>
          <a:spcPct val="0"/>
        </a:spcAft>
        <a:buClr>
          <a:srgbClr val="B9002D"/>
        </a:buClr>
        <a:buSzPct val="100000"/>
        <a:buFont typeface="Arial" charset="0"/>
        <a:buChar char="-"/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960099" indent="-192020" algn="l" rtl="0" eaLnBrk="0" fontAlgn="base" hangingPunct="0">
        <a:spcBef>
          <a:spcPts val="504"/>
        </a:spcBef>
        <a:spcAft>
          <a:spcPct val="0"/>
        </a:spcAft>
        <a:buClr>
          <a:srgbClr val="B9002D"/>
        </a:buClr>
        <a:buSzPct val="100000"/>
        <a:buFont typeface="Arial" charset="0"/>
        <a:buChar char="-"/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1152119" indent="-192020" algn="l" rtl="0" fontAlgn="base">
        <a:spcBef>
          <a:spcPts val="504"/>
        </a:spcBef>
        <a:spcAft>
          <a:spcPct val="0"/>
        </a:spcAft>
        <a:buClr>
          <a:srgbClr val="B9002D"/>
        </a:buClr>
        <a:buSzPct val="100000"/>
        <a:buFont typeface="Arial" charset="0"/>
        <a:buChar char="-"/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1344139" indent="-192020" algn="l" rtl="0" fontAlgn="base">
        <a:spcBef>
          <a:spcPts val="504"/>
        </a:spcBef>
        <a:spcAft>
          <a:spcPct val="0"/>
        </a:spcAft>
        <a:buClr>
          <a:srgbClr val="B9002D"/>
        </a:buClr>
        <a:buSzPct val="100000"/>
        <a:buFont typeface="Arial" charset="0"/>
        <a:buChar char="-"/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1536158" indent="-192020" algn="l" rtl="0" fontAlgn="base">
        <a:spcBef>
          <a:spcPts val="504"/>
        </a:spcBef>
        <a:spcAft>
          <a:spcPct val="0"/>
        </a:spcAft>
        <a:buClr>
          <a:srgbClr val="B9002D"/>
        </a:buClr>
        <a:buSzPct val="100000"/>
        <a:buFont typeface="Arial" charset="0"/>
        <a:buChar char="-"/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1728178" indent="-192020" algn="l" rtl="0" fontAlgn="base">
        <a:spcBef>
          <a:spcPts val="504"/>
        </a:spcBef>
        <a:spcAft>
          <a:spcPct val="0"/>
        </a:spcAft>
        <a:buClr>
          <a:srgbClr val="B9002D"/>
        </a:buClr>
        <a:buSzPct val="100000"/>
        <a:buFont typeface="Arial" charset="0"/>
        <a:buChar char="-"/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0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0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5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807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6009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1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3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58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/>
          </p:cNvSpPr>
          <p:nvPr userDrawn="1"/>
        </p:nvSpPr>
        <p:spPr bwMode="auto">
          <a:xfrm>
            <a:off x="328613" y="4452937"/>
            <a:ext cx="8829675" cy="357188"/>
          </a:xfrm>
          <a:prstGeom prst="rect">
            <a:avLst/>
          </a:prstGeom>
          <a:solidFill>
            <a:srgbClr val="B9002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icture 2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548187"/>
            <a:ext cx="10668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5846978" y="4878825"/>
            <a:ext cx="2839822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9FAF8BB0-BD02-C448-86F9-DA06E0C30FA2}" type="datetime1">
              <a:rPr lang="en-US" smtClean="0"/>
              <a:pPr/>
              <a:t>6/23/15</a:t>
            </a:fld>
            <a:r>
              <a:rPr lang="en-US" dirty="0" smtClean="0"/>
              <a:t>    •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86800" y="4839478"/>
            <a:ext cx="381000" cy="228600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solidFill>
                  <a:schemeClr val="bg2"/>
                </a:solidFill>
                <a:latin typeface="+mn-lt"/>
              </a:defRPr>
            </a:lvl1pPr>
          </a:lstStyle>
          <a:p>
            <a:fld id="{0E719A78-D033-394D-953C-001DB3EE9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607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3" r:id="rId2"/>
  </p:sldLayoutIdLst>
  <p:transition xmlns:p14="http://schemas.microsoft.com/office/powerpoint/2010/main"/>
  <p:hf hdr="0" ftr="0"/>
  <p:txStyles>
    <p:titleStyle>
      <a:lvl1pPr algn="l" rtl="0" eaLnBrk="0" fontAlgn="base" hangingPunct="0">
        <a:lnSpc>
          <a:spcPts val="3400"/>
        </a:lnSpc>
        <a:spcBef>
          <a:spcPct val="0"/>
        </a:spcBef>
        <a:spcAft>
          <a:spcPct val="0"/>
        </a:spcAft>
        <a:defRPr sz="3300" b="1">
          <a:solidFill>
            <a:srgbClr val="BA012D"/>
          </a:solidFill>
          <a:latin typeface="+mj-lt"/>
          <a:ea typeface="+mj-ea"/>
          <a:cs typeface="+mj-cs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5pPr>
      <a:lvl6pPr marL="19202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38404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576059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768079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192020" indent="-192020" algn="l" rtl="0" eaLnBrk="0" fontAlgn="base" hangingPunct="0">
        <a:spcBef>
          <a:spcPts val="504"/>
        </a:spcBef>
        <a:spcAft>
          <a:spcPct val="0"/>
        </a:spcAft>
        <a:buClr>
          <a:srgbClr val="B9002D"/>
        </a:buClr>
        <a:buSzPct val="100000"/>
        <a:buFont typeface="Wingdings" charset="0"/>
        <a:buChar char="§"/>
        <a:defRPr sz="3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384040" indent="-192020" algn="l" rtl="0" eaLnBrk="0" fontAlgn="base" hangingPunct="0">
        <a:spcBef>
          <a:spcPts val="504"/>
        </a:spcBef>
        <a:spcAft>
          <a:spcPct val="0"/>
        </a:spcAft>
        <a:buClr>
          <a:srgbClr val="B9002D"/>
        </a:buClr>
        <a:buSzPct val="100000"/>
        <a:buFont typeface="Arial" charset="0"/>
        <a:buChar char="-"/>
        <a:defRPr sz="2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576059" indent="-192020" algn="l" rtl="0" eaLnBrk="0" fontAlgn="base" hangingPunct="0">
        <a:spcBef>
          <a:spcPts val="504"/>
        </a:spcBef>
        <a:spcAft>
          <a:spcPct val="0"/>
        </a:spcAft>
        <a:buClr>
          <a:srgbClr val="595959"/>
        </a:buClr>
        <a:buSzPct val="100000"/>
        <a:buFont typeface="Courier New"/>
        <a:buChar char="o"/>
        <a:defRPr sz="2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768079" indent="-192020" algn="l" rtl="0" eaLnBrk="0" fontAlgn="base" hangingPunct="0">
        <a:spcBef>
          <a:spcPts val="504"/>
        </a:spcBef>
        <a:spcAft>
          <a:spcPct val="0"/>
        </a:spcAft>
        <a:buClr>
          <a:srgbClr val="B9002D"/>
        </a:buClr>
        <a:buSzPct val="100000"/>
        <a:buFont typeface="Arial" charset="0"/>
        <a:buChar char="-"/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960099" indent="-192020" algn="l" rtl="0" eaLnBrk="0" fontAlgn="base" hangingPunct="0">
        <a:spcBef>
          <a:spcPts val="504"/>
        </a:spcBef>
        <a:spcAft>
          <a:spcPct val="0"/>
        </a:spcAft>
        <a:buClr>
          <a:srgbClr val="B9002D"/>
        </a:buClr>
        <a:buSzPct val="100000"/>
        <a:buFont typeface="Arial" charset="0"/>
        <a:buChar char="-"/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1152119" indent="-192020" algn="l" rtl="0" fontAlgn="base">
        <a:spcBef>
          <a:spcPts val="504"/>
        </a:spcBef>
        <a:spcAft>
          <a:spcPct val="0"/>
        </a:spcAft>
        <a:buClr>
          <a:srgbClr val="B9002D"/>
        </a:buClr>
        <a:buSzPct val="100000"/>
        <a:buFont typeface="Arial" charset="0"/>
        <a:buChar char="-"/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1344139" indent="-192020" algn="l" rtl="0" fontAlgn="base">
        <a:spcBef>
          <a:spcPts val="504"/>
        </a:spcBef>
        <a:spcAft>
          <a:spcPct val="0"/>
        </a:spcAft>
        <a:buClr>
          <a:srgbClr val="B9002D"/>
        </a:buClr>
        <a:buSzPct val="100000"/>
        <a:buFont typeface="Arial" charset="0"/>
        <a:buChar char="-"/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1536158" indent="-192020" algn="l" rtl="0" fontAlgn="base">
        <a:spcBef>
          <a:spcPts val="504"/>
        </a:spcBef>
        <a:spcAft>
          <a:spcPct val="0"/>
        </a:spcAft>
        <a:buClr>
          <a:srgbClr val="B9002D"/>
        </a:buClr>
        <a:buSzPct val="100000"/>
        <a:buFont typeface="Arial" charset="0"/>
        <a:buChar char="-"/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1728178" indent="-192020" algn="l" rtl="0" fontAlgn="base">
        <a:spcBef>
          <a:spcPts val="504"/>
        </a:spcBef>
        <a:spcAft>
          <a:spcPct val="0"/>
        </a:spcAft>
        <a:buClr>
          <a:srgbClr val="B9002D"/>
        </a:buClr>
        <a:buSzPct val="100000"/>
        <a:buFont typeface="Arial" charset="0"/>
        <a:buChar char="-"/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0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0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5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807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6009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1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3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58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/>
          </p:cNvSpPr>
          <p:nvPr userDrawn="1"/>
        </p:nvSpPr>
        <p:spPr bwMode="auto">
          <a:xfrm>
            <a:off x="328613" y="4452937"/>
            <a:ext cx="8829675" cy="357188"/>
          </a:xfrm>
          <a:prstGeom prst="rect">
            <a:avLst/>
          </a:prstGeom>
          <a:solidFill>
            <a:srgbClr val="B9002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3" name="Picture 2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548187"/>
            <a:ext cx="10668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42900"/>
            <a:ext cx="77724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charset="0"/>
              </a:rPr>
              <a:t>Click to edit Master title style</a:t>
            </a:r>
            <a:endParaRPr lang="en-US" dirty="0">
              <a:sym typeface="Arial" charset="0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5846978" y="4878825"/>
            <a:ext cx="2839822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9FAF8BB0-BD02-C448-86F9-DA06E0C30FA2}" type="datetime1">
              <a:rPr lang="en-US" smtClean="0"/>
              <a:pPr/>
              <a:t>6/23/15</a:t>
            </a:fld>
            <a:r>
              <a:rPr lang="en-US" dirty="0" smtClean="0"/>
              <a:t>    •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86800" y="4839478"/>
            <a:ext cx="381000" cy="228600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solidFill>
                  <a:schemeClr val="bg2"/>
                </a:solidFill>
                <a:latin typeface="+mn-lt"/>
              </a:defRPr>
            </a:lvl1pPr>
          </a:lstStyle>
          <a:p>
            <a:fld id="{0E719A78-D033-394D-953C-001DB3EE9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45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ransition xmlns:p14="http://schemas.microsoft.com/office/powerpoint/2010/main"/>
  <p:hf hdr="0" ftr="0"/>
  <p:txStyles>
    <p:titleStyle>
      <a:lvl1pPr algn="l" rtl="0" eaLnBrk="0" fontAlgn="base" hangingPunct="0">
        <a:lnSpc>
          <a:spcPts val="3400"/>
        </a:lnSpc>
        <a:spcBef>
          <a:spcPct val="0"/>
        </a:spcBef>
        <a:spcAft>
          <a:spcPct val="0"/>
        </a:spcAft>
        <a:defRPr sz="3300" b="1">
          <a:solidFill>
            <a:srgbClr val="BA012D"/>
          </a:solidFill>
          <a:latin typeface="+mj-lt"/>
          <a:ea typeface="+mj-ea"/>
          <a:cs typeface="+mj-cs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5pPr>
      <a:lvl6pPr marL="19202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38404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576059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768079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192020" indent="-192020" algn="l" rtl="0" eaLnBrk="0" fontAlgn="base" hangingPunct="0">
        <a:spcBef>
          <a:spcPts val="504"/>
        </a:spcBef>
        <a:spcAft>
          <a:spcPct val="0"/>
        </a:spcAft>
        <a:buClr>
          <a:srgbClr val="B9002D"/>
        </a:buClr>
        <a:buSzPct val="100000"/>
        <a:buFont typeface="Wingdings" charset="0"/>
        <a:buChar char="§"/>
        <a:defRPr sz="3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384040" indent="-192020" algn="l" rtl="0" eaLnBrk="0" fontAlgn="base" hangingPunct="0">
        <a:spcBef>
          <a:spcPts val="504"/>
        </a:spcBef>
        <a:spcAft>
          <a:spcPct val="0"/>
        </a:spcAft>
        <a:buClr>
          <a:srgbClr val="B9002D"/>
        </a:buClr>
        <a:buSzPct val="100000"/>
        <a:buFont typeface="Arial" charset="0"/>
        <a:buChar char="-"/>
        <a:defRPr sz="2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576059" indent="-192020" algn="l" rtl="0" eaLnBrk="0" fontAlgn="base" hangingPunct="0">
        <a:spcBef>
          <a:spcPts val="504"/>
        </a:spcBef>
        <a:spcAft>
          <a:spcPct val="0"/>
        </a:spcAft>
        <a:buClr>
          <a:srgbClr val="595959"/>
        </a:buClr>
        <a:buSzPct val="100000"/>
        <a:buFont typeface="Courier New"/>
        <a:buChar char="o"/>
        <a:defRPr sz="2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768079" indent="-192020" algn="l" rtl="0" eaLnBrk="0" fontAlgn="base" hangingPunct="0">
        <a:spcBef>
          <a:spcPts val="504"/>
        </a:spcBef>
        <a:spcAft>
          <a:spcPct val="0"/>
        </a:spcAft>
        <a:buClr>
          <a:srgbClr val="B9002D"/>
        </a:buClr>
        <a:buSzPct val="100000"/>
        <a:buFont typeface="Arial" charset="0"/>
        <a:buChar char="-"/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960099" indent="-192020" algn="l" rtl="0" eaLnBrk="0" fontAlgn="base" hangingPunct="0">
        <a:spcBef>
          <a:spcPts val="504"/>
        </a:spcBef>
        <a:spcAft>
          <a:spcPct val="0"/>
        </a:spcAft>
        <a:buClr>
          <a:srgbClr val="B9002D"/>
        </a:buClr>
        <a:buSzPct val="100000"/>
        <a:buFont typeface="Arial" charset="0"/>
        <a:buChar char="-"/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1152119" indent="-192020" algn="l" rtl="0" fontAlgn="base">
        <a:spcBef>
          <a:spcPts val="504"/>
        </a:spcBef>
        <a:spcAft>
          <a:spcPct val="0"/>
        </a:spcAft>
        <a:buClr>
          <a:srgbClr val="B9002D"/>
        </a:buClr>
        <a:buSzPct val="100000"/>
        <a:buFont typeface="Arial" charset="0"/>
        <a:buChar char="-"/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1344139" indent="-192020" algn="l" rtl="0" fontAlgn="base">
        <a:spcBef>
          <a:spcPts val="504"/>
        </a:spcBef>
        <a:spcAft>
          <a:spcPct val="0"/>
        </a:spcAft>
        <a:buClr>
          <a:srgbClr val="B9002D"/>
        </a:buClr>
        <a:buSzPct val="100000"/>
        <a:buFont typeface="Arial" charset="0"/>
        <a:buChar char="-"/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1536158" indent="-192020" algn="l" rtl="0" fontAlgn="base">
        <a:spcBef>
          <a:spcPts val="504"/>
        </a:spcBef>
        <a:spcAft>
          <a:spcPct val="0"/>
        </a:spcAft>
        <a:buClr>
          <a:srgbClr val="B9002D"/>
        </a:buClr>
        <a:buSzPct val="100000"/>
        <a:buFont typeface="Arial" charset="0"/>
        <a:buChar char="-"/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1728178" indent="-192020" algn="l" rtl="0" fontAlgn="base">
        <a:spcBef>
          <a:spcPts val="504"/>
        </a:spcBef>
        <a:spcAft>
          <a:spcPct val="0"/>
        </a:spcAft>
        <a:buClr>
          <a:srgbClr val="B9002D"/>
        </a:buClr>
        <a:buSzPct val="100000"/>
        <a:buFont typeface="Arial" charset="0"/>
        <a:buChar char="-"/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0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0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5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807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6009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1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3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58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46978" y="4878825"/>
            <a:ext cx="2839822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9FAF8BB0-BD02-C448-86F9-DA06E0C30FA2}" type="datetime1">
              <a:rPr lang="en-US" smtClean="0"/>
              <a:pPr/>
              <a:t>6/23/15</a:t>
            </a:fld>
            <a:r>
              <a:rPr lang="en-US" dirty="0" smtClean="0"/>
              <a:t>    •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86800" y="4839478"/>
            <a:ext cx="381000" cy="228600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solidFill>
                  <a:schemeClr val="bg2"/>
                </a:solidFill>
                <a:latin typeface="+mn-lt"/>
              </a:defRPr>
            </a:lvl1pPr>
          </a:lstStyle>
          <a:p>
            <a:fld id="{0E719A78-D033-394D-953C-001DB3EE9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065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ransition xmlns:p14="http://schemas.microsoft.com/office/powerpoint/2010/main"/>
  <p:hf hdr="0" ftr="0"/>
  <p:txStyles>
    <p:titleStyle>
      <a:lvl1pPr marL="16669" indent="-16669"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16669" indent="-16669"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16669" indent="-16669"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16669" indent="-16669"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16669" indent="-16669"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208688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400708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592728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784748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486050" indent="-336034" algn="l" rtl="0" eaLnBrk="0" fontAlgn="base" hangingPunct="0">
        <a:spcBef>
          <a:spcPts val="2184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72736" indent="-336034" algn="l" rtl="0" eaLnBrk="0" fontAlgn="base" hangingPunct="0">
        <a:spcBef>
          <a:spcPts val="2184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859422" indent="-336034" algn="l" rtl="0" eaLnBrk="0" fontAlgn="base" hangingPunct="0">
        <a:spcBef>
          <a:spcPts val="2184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046108" indent="-336034" algn="l" rtl="0" eaLnBrk="0" fontAlgn="base" hangingPunct="0">
        <a:spcBef>
          <a:spcPts val="2184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232794" indent="-336034" algn="l" rtl="0" eaLnBrk="0" fontAlgn="base" hangingPunct="0">
        <a:spcBef>
          <a:spcPts val="2184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1424813" indent="-336034" algn="l" rtl="0" fontAlgn="base">
        <a:spcBef>
          <a:spcPts val="2184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1616833" indent="-336034" algn="l" rtl="0" fontAlgn="base">
        <a:spcBef>
          <a:spcPts val="2184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1808853" indent="-336034" algn="l" rtl="0" fontAlgn="base">
        <a:spcBef>
          <a:spcPts val="2184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2000873" indent="-336034" algn="l" rtl="0" fontAlgn="base">
        <a:spcBef>
          <a:spcPts val="2184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0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0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5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807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6009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1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3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58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5846978" y="4878825"/>
            <a:ext cx="2839822" cy="205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fld id="{9FAF8BB0-BD02-C448-86F9-DA06E0C30FA2}" type="datetime1">
              <a:rPr lang="en-US" smtClean="0"/>
              <a:pPr/>
              <a:t>6/23/15</a:t>
            </a:fld>
            <a:r>
              <a:rPr lang="en-US" smtClean="0"/>
              <a:t>    •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86800" y="4839478"/>
            <a:ext cx="381000" cy="228600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solidFill>
                  <a:srgbClr val="FFFFFF"/>
                </a:solidFill>
                <a:latin typeface="+mn-lt"/>
              </a:defRPr>
            </a:lvl1pPr>
          </a:lstStyle>
          <a:p>
            <a:fld id="{0E719A78-D033-394D-953C-001DB3EE9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702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ransition xmlns:p14="http://schemas.microsoft.com/office/powerpoint/2010/main"/>
  <p:hf hdr="0" ftr="0"/>
  <p:txStyles>
    <p:titleStyle>
      <a:lvl1pPr marL="16669" indent="-16669"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16669" indent="-16669"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16669" indent="-16669"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16669" indent="-16669"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16669" indent="-16669"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208688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400708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592728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784748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486050" indent="-336034" algn="l" rtl="0" eaLnBrk="0" fontAlgn="base" hangingPunct="0">
        <a:spcBef>
          <a:spcPts val="2184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72736" indent="-336034" algn="l" rtl="0" eaLnBrk="0" fontAlgn="base" hangingPunct="0">
        <a:spcBef>
          <a:spcPts val="2184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859422" indent="-336034" algn="l" rtl="0" eaLnBrk="0" fontAlgn="base" hangingPunct="0">
        <a:spcBef>
          <a:spcPts val="2184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046108" indent="-336034" algn="l" rtl="0" eaLnBrk="0" fontAlgn="base" hangingPunct="0">
        <a:spcBef>
          <a:spcPts val="2184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232794" indent="-336034" algn="l" rtl="0" eaLnBrk="0" fontAlgn="base" hangingPunct="0">
        <a:spcBef>
          <a:spcPts val="2184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1424813" indent="-336034" algn="l" rtl="0" fontAlgn="base">
        <a:spcBef>
          <a:spcPts val="2184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1616833" indent="-336034" algn="l" rtl="0" fontAlgn="base">
        <a:spcBef>
          <a:spcPts val="2184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1808853" indent="-336034" algn="l" rtl="0" fontAlgn="base">
        <a:spcBef>
          <a:spcPts val="2184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2000873" indent="-336034" algn="l" rtl="0" fontAlgn="base">
        <a:spcBef>
          <a:spcPts val="2184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0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0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5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807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6009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1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39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58" algn="l" defTabSz="19202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AF8BB0-BD02-C448-86F9-DA06E0C30FA2}" type="datetime1">
              <a:rPr lang="en-US" smtClean="0"/>
              <a:pPr/>
              <a:t>6/23/15</a:t>
            </a:fld>
            <a:r>
              <a:rPr lang="en-US" smtClean="0"/>
              <a:t>    •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719A78-D033-394D-953C-001DB3EE9DC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Fundraising and expertise</a:t>
            </a:r>
            <a:endParaRPr lang="en-US" dirty="0"/>
          </a:p>
        </p:txBody>
      </p:sp>
      <p:pic>
        <p:nvPicPr>
          <p:cNvPr id="7" name="Picture 6" descr="237625-0d8b641665aff26547feddb8ad25047958e04a1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04950"/>
            <a:ext cx="2590800" cy="532841"/>
          </a:xfrm>
          <a:prstGeom prst="rect">
            <a:avLst/>
          </a:prstGeom>
        </p:spPr>
      </p:pic>
      <p:pic>
        <p:nvPicPr>
          <p:cNvPr id="8" name="Picture 7" descr="haxlr8r-ro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962150"/>
            <a:ext cx="1219200" cy="1239024"/>
          </a:xfrm>
          <a:prstGeom prst="rect">
            <a:avLst/>
          </a:prstGeom>
        </p:spPr>
      </p:pic>
      <p:pic>
        <p:nvPicPr>
          <p:cNvPr id="9" name="Picture 8" descr="bolt-logo-black-18f9de4670cc737b0599a4cc706d973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876550"/>
            <a:ext cx="1676400" cy="667940"/>
          </a:xfrm>
          <a:prstGeom prst="rect">
            <a:avLst/>
          </a:prstGeom>
        </p:spPr>
      </p:pic>
      <p:pic>
        <p:nvPicPr>
          <p:cNvPr id="11" name="Picture 10" descr="xMRX4kt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571750"/>
            <a:ext cx="1371600" cy="1371600"/>
          </a:xfrm>
          <a:prstGeom prst="rect">
            <a:avLst/>
          </a:prstGeom>
        </p:spPr>
      </p:pic>
      <p:pic>
        <p:nvPicPr>
          <p:cNvPr id="12" name="Picture 11" descr="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504950"/>
            <a:ext cx="2573754" cy="50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79646"/>
      </p:ext>
    </p:extLst>
  </p:cSld>
  <p:clrMapOvr>
    <a:masterClrMapping/>
  </p:clrMapOvr>
  <p:transition xmlns:p14="http://schemas.microsoft.com/office/powerpoint/2010/main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Manufacturing</a:t>
            </a:r>
            <a:endParaRPr lang="en-US" dirty="0"/>
          </a:p>
        </p:txBody>
      </p:sp>
      <p:pic>
        <p:nvPicPr>
          <p:cNvPr id="6" name="Picture 5" descr="IMG_306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00150"/>
            <a:ext cx="6705600" cy="31079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7000" y="4845719"/>
            <a:ext cx="146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+mn-lt"/>
              </a:rPr>
              <a:t>Photo: David </a:t>
            </a:r>
            <a:r>
              <a:rPr lang="en-US" sz="1100" dirty="0" err="1" smtClean="0">
                <a:latin typeface="+mn-lt"/>
              </a:rPr>
              <a:t>Cranor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8440578"/>
      </p:ext>
    </p:extLst>
  </p:cSld>
  <p:clrMapOvr>
    <a:masterClrMapping/>
  </p:clrMapOvr>
  <p:transition xmlns:p14="http://schemas.microsoft.com/office/powerpoint/2010/main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AF8BB0-BD02-C448-86F9-DA06E0C30FA2}" type="datetime1">
              <a:rPr lang="en-US" smtClean="0"/>
              <a:pPr/>
              <a:t>6/23/15</a:t>
            </a:fld>
            <a:r>
              <a:rPr lang="en-US" smtClean="0"/>
              <a:t>    •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719A78-D033-394D-953C-001DB3EE9DC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Marketing</a:t>
            </a:r>
            <a:endParaRPr lang="en-US" dirty="0"/>
          </a:p>
        </p:txBody>
      </p:sp>
      <p:pic>
        <p:nvPicPr>
          <p:cNvPr id="6" name="Picture 5" descr="3029948-slide-00etsy-logo-6x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3" y="1809750"/>
            <a:ext cx="2032479" cy="1354986"/>
          </a:xfrm>
          <a:prstGeom prst="rect">
            <a:avLst/>
          </a:prstGeom>
        </p:spPr>
      </p:pic>
      <p:pic>
        <p:nvPicPr>
          <p:cNvPr id="7" name="Picture 6" descr="quirky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565" y="1743075"/>
            <a:ext cx="1657350" cy="1657350"/>
          </a:xfrm>
          <a:prstGeom prst="rect">
            <a:avLst/>
          </a:prstGeom>
        </p:spPr>
      </p:pic>
      <p:pic>
        <p:nvPicPr>
          <p:cNvPr id="8" name="Picture 7" descr="Amazon.com-Logo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458" y="2264664"/>
            <a:ext cx="3048000" cy="61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80066"/>
      </p:ext>
    </p:extLst>
  </p:cSld>
  <p:clrMapOvr>
    <a:masterClrMapping/>
  </p:clrMapOvr>
  <p:transition xmlns:p14="http://schemas.microsoft.com/office/powerpoint/2010/main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5-06-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25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54022"/>
      </p:ext>
    </p:extLst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AF8BB0-BD02-C448-86F9-DA06E0C30FA2}" type="datetime1">
              <a:rPr lang="en-US" smtClean="0"/>
              <a:pPr/>
              <a:t>6/23/15</a:t>
            </a:fld>
            <a:r>
              <a:rPr lang="en-US" smtClean="0"/>
              <a:t>    •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719A78-D033-394D-953C-001DB3EE9DC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438150"/>
            <a:ext cx="815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+mn-lt"/>
              </a:rPr>
              <a:t>“Mr. Frankel…began to suffer from the computer disease that anybody who works with computers now knows about,” [Richard] Feynman later explained.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  <a:latin typeface="+mn-lt"/>
              </a:rPr>
              <a:t>“The trouble with computers is you play with them.”</a:t>
            </a:r>
          </a:p>
          <a:p>
            <a:pPr algn="l"/>
            <a:endParaRPr lang="en-US" dirty="0" smtClean="0">
              <a:latin typeface="+mn-lt"/>
            </a:endParaRPr>
          </a:p>
          <a:p>
            <a:pPr algn="l"/>
            <a:r>
              <a:rPr lang="en-US" dirty="0">
                <a:latin typeface="+mn-lt"/>
              </a:rPr>
              <a:t>	</a:t>
            </a:r>
            <a:r>
              <a:rPr lang="en-US" dirty="0" smtClean="0">
                <a:latin typeface="+mn-lt"/>
              </a:rPr>
              <a:t>—George Dyson, </a:t>
            </a:r>
            <a:r>
              <a:rPr lang="en-US" i="1" dirty="0" smtClean="0">
                <a:latin typeface="+mn-lt"/>
              </a:rPr>
              <a:t>Turing’s Cathedral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2532912"/>
      </p:ext>
    </p:extLst>
  </p:cSld>
  <p:clrMapOvr>
    <a:masterClrMapping/>
  </p:clrMapOvr>
  <p:transition xmlns:p14="http://schemas.microsoft.com/office/powerpoint/2010/main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quSk0SCIAAyX2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673" y="1121834"/>
            <a:ext cx="5147733" cy="2895600"/>
          </a:xfrm>
          <a:prstGeom prst="rect">
            <a:avLst/>
          </a:prstGeom>
        </p:spPr>
      </p:pic>
      <p:pic>
        <p:nvPicPr>
          <p:cNvPr id="5" name="Picture 4" descr="BquW7GNCYAAsK7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388" y="0"/>
            <a:ext cx="2893219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81979" y="4866501"/>
            <a:ext cx="17620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+mn-lt"/>
              </a:rPr>
              <a:t>Photos: Rachel Kalmar</a:t>
            </a:r>
            <a:endParaRPr lang="en-US" sz="12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0121455"/>
      </p:ext>
    </p:extLst>
  </p:cSld>
  <p:clrMapOvr>
    <a:masterClrMapping/>
  </p:clrMapOvr>
  <p:transition xmlns:p14="http://schemas.microsoft.com/office/powerpoint/2010/main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R1210_5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51" y="-2286"/>
            <a:ext cx="3917863" cy="5148072"/>
          </a:xfrm>
          <a:prstGeom prst="rect">
            <a:avLst/>
          </a:prstGeom>
        </p:spPr>
      </p:pic>
      <p:pic>
        <p:nvPicPr>
          <p:cNvPr id="6" name="Picture 5" descr="BR1411_5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365" y="0"/>
            <a:ext cx="39143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25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0356_IoT_hardware graphic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79083"/>
      </p:ext>
    </p:extLst>
  </p:cSld>
  <p:clrMapOvr>
    <a:masterClrMapping/>
  </p:clrMapOvr>
  <p:transition xmlns:p14="http://schemas.microsoft.com/office/powerpoint/2010/main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0500" y="1847849"/>
            <a:ext cx="8763000" cy="1447803"/>
          </a:xfrm>
          <a:prstGeom prst="rect">
            <a:avLst/>
          </a:prstGeom>
        </p:spPr>
        <p:txBody>
          <a:bodyPr>
            <a:normAutofit/>
          </a:bodyPr>
          <a:lstStyle>
            <a:lvl1pPr marL="16669" indent="-16669" algn="ctr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+mj-lt"/>
                <a:ea typeface="+mj-ea"/>
                <a:cs typeface="+mj-cs"/>
                <a:sym typeface="Arial" charset="0"/>
              </a:defRPr>
            </a:lvl1pPr>
            <a:lvl2pPr marL="16669" indent="-16669" algn="ctr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6669" indent="-16669" algn="ctr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669" indent="-16669" algn="ctr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6669" indent="-16669" algn="ctr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08688" algn="ctr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400708" algn="ctr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592728" algn="ctr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784748" algn="ctr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en-US" sz="3400" b="1" dirty="0" smtClean="0">
                <a:solidFill>
                  <a:srgbClr val="BA012D"/>
                </a:solidFill>
              </a:rPr>
              <a:t>Every company is a “tech” company now.</a:t>
            </a:r>
            <a:endParaRPr lang="en-US" sz="3400" b="1" dirty="0">
              <a:solidFill>
                <a:srgbClr val="BA01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937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—Tim O’Reilly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“Work on stuff that matters.”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596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@</a:t>
            </a:r>
            <a:r>
              <a:rPr lang="en-US" dirty="0" err="1" smtClean="0"/>
              <a:t>JonBruner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Hardware Movement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320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AF8BB0-BD02-C448-86F9-DA06E0C30FA2}" type="datetime1">
              <a:rPr lang="en-US" smtClean="0"/>
              <a:pPr/>
              <a:t>6/23/15</a:t>
            </a:fld>
            <a:r>
              <a:rPr lang="en-US" smtClean="0"/>
              <a:t>    •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719A78-D033-394D-953C-001DB3EE9DC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200150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7200" y="2190750"/>
            <a:ext cx="8229600" cy="1333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Tx/>
              <a:buNone/>
              <a:defRPr sz="3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@</a:t>
            </a:r>
            <a:r>
              <a:rPr lang="en-US" dirty="0" err="1" smtClean="0"/>
              <a:t>JonBruner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195211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nia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24" y="0"/>
            <a:ext cx="67307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54500"/>
      </p:ext>
    </p:extLst>
  </p:cSld>
  <p:clrMapOvr>
    <a:masterClrMapping/>
  </p:clrMapOvr>
  <p:transition xmlns:p14="http://schemas.microsoft.com/office/powerpoint/2010/main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0509-ibm-360-mn-1120_389febddf130d37b7293f5406ad493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200" y="0"/>
            <a:ext cx="6497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29859"/>
      </p:ext>
    </p:extLst>
  </p:cSld>
  <p:clrMapOvr>
    <a:masterClrMapping/>
  </p:clrMapOvr>
  <p:transition xmlns:p14="http://schemas.microsoft.com/office/powerpoint/2010/main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droid_L_Develpment_Previ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73" y="0"/>
            <a:ext cx="289265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79819"/>
      </p:ext>
    </p:extLst>
  </p:cSld>
  <p:clrMapOvr>
    <a:masterClrMapping/>
  </p:clrMapOvr>
  <p:transition xmlns:p14="http://schemas.microsoft.com/office/powerpoint/2010/main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AF8BB0-BD02-C448-86F9-DA06E0C30FA2}" type="datetime1">
              <a:rPr lang="en-US" smtClean="0"/>
              <a:pPr/>
              <a:t>6/23/15</a:t>
            </a:fld>
            <a:r>
              <a:rPr lang="en-US" smtClean="0"/>
              <a:t>    •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719A78-D033-394D-953C-001DB3EE9DC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Picture 3" descr="Screen Shot 2015-06-20 at 1.15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1" y="0"/>
            <a:ext cx="88943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65049"/>
      </p:ext>
    </p:extLst>
  </p:cSld>
  <p:clrMapOvr>
    <a:masterClrMapping/>
  </p:clrMapOvr>
  <p:transition xmlns:p14="http://schemas.microsoft.com/office/powerpoint/2010/main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AF8BB0-BD02-C448-86F9-DA06E0C30FA2}" type="datetime1">
              <a:rPr lang="en-US" smtClean="0"/>
              <a:pPr/>
              <a:t>6/23/15</a:t>
            </a:fld>
            <a:r>
              <a:rPr lang="en-US" smtClean="0"/>
              <a:t>    •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719A78-D033-394D-953C-001DB3EE9DC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and Digital Prototyping</a:t>
            </a:r>
            <a:endParaRPr lang="en-US" dirty="0"/>
          </a:p>
        </p:txBody>
      </p:sp>
      <p:pic>
        <p:nvPicPr>
          <p:cNvPr id="8" name="Picture 7" descr="fusion360_facebook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1770"/>
          <a:stretch/>
        </p:blipFill>
        <p:spPr>
          <a:xfrm>
            <a:off x="353568" y="1428750"/>
            <a:ext cx="2569464" cy="2571750"/>
          </a:xfrm>
          <a:prstGeom prst="rect">
            <a:avLst/>
          </a:prstGeom>
        </p:spPr>
      </p:pic>
      <p:pic>
        <p:nvPicPr>
          <p:cNvPr id="9" name="Picture 8" descr="form1plus-hero-model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r="24256" b="-9969"/>
          <a:stretch/>
        </p:blipFill>
        <p:spPr>
          <a:xfrm>
            <a:off x="6220968" y="1428750"/>
            <a:ext cx="2569464" cy="2569464"/>
          </a:xfrm>
          <a:prstGeom prst="rect">
            <a:avLst/>
          </a:prstGeom>
        </p:spPr>
      </p:pic>
      <p:pic>
        <p:nvPicPr>
          <p:cNvPr id="10" name="Picture 9" descr="Store-Othermill-Squar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428750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93643"/>
      </p:ext>
    </p:extLst>
  </p:cSld>
  <p:clrMapOvr>
    <a:masterClrMapping/>
  </p:clrMapOvr>
  <p:transition xmlns:p14="http://schemas.microsoft.com/office/powerpoint/2010/main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AF8BB0-BD02-C448-86F9-DA06E0C30FA2}" type="datetime1">
              <a:rPr lang="en-US" smtClean="0"/>
              <a:pPr/>
              <a:t>6/23/15</a:t>
            </a:fld>
            <a:r>
              <a:rPr lang="en-US" smtClean="0"/>
              <a:t>    •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719A78-D033-394D-953C-001DB3EE9DC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</a:t>
            </a:r>
            <a:endParaRPr lang="en-US" dirty="0"/>
          </a:p>
        </p:txBody>
      </p:sp>
      <p:pic>
        <p:nvPicPr>
          <p:cNvPr id="6" name="Picture 5" descr="48077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81150"/>
            <a:ext cx="2188308" cy="1600200"/>
          </a:xfrm>
          <a:prstGeom prst="rect">
            <a:avLst/>
          </a:prstGeom>
        </p:spPr>
      </p:pic>
      <p:pic>
        <p:nvPicPr>
          <p:cNvPr id="7" name="Picture 6" descr="31ctCvA3qML._AC_UL320_SR268,320_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504950"/>
            <a:ext cx="1445141" cy="1725542"/>
          </a:xfrm>
          <a:prstGeom prst="rect">
            <a:avLst/>
          </a:prstGeom>
        </p:spPr>
      </p:pic>
      <p:pic>
        <p:nvPicPr>
          <p:cNvPr id="8" name="Picture 7" descr="Screen Shot 2015-05-03 at 4.02.5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428750"/>
            <a:ext cx="3841474" cy="174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43924"/>
      </p:ext>
    </p:extLst>
  </p:cSld>
  <p:clrMapOvr>
    <a:masterClrMapping/>
  </p:clrMapOvr>
  <p:transition xmlns:p14="http://schemas.microsoft.com/office/powerpoint/2010/main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AF8BB0-BD02-C448-86F9-DA06E0C30FA2}" type="datetime1">
              <a:rPr lang="en-US" smtClean="0"/>
              <a:pPr/>
              <a:t>6/23/15</a:t>
            </a:fld>
            <a:r>
              <a:rPr lang="en-US" smtClean="0"/>
              <a:t>    •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719A78-D033-394D-953C-001DB3EE9DC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Processors and Programming</a:t>
            </a:r>
            <a:endParaRPr lang="en-US" dirty="0"/>
          </a:p>
        </p:txBody>
      </p:sp>
      <p:pic>
        <p:nvPicPr>
          <p:cNvPr id="6" name="Picture 5" descr="38Y6466-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32839"/>
            <a:ext cx="4343400" cy="2991511"/>
          </a:xfrm>
          <a:prstGeom prst="rect">
            <a:avLst/>
          </a:prstGeom>
        </p:spPr>
      </p:pic>
      <p:pic>
        <p:nvPicPr>
          <p:cNvPr id="10" name="Picture 9" descr="node_js_embedded_system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96" y="1216597"/>
            <a:ext cx="2368715" cy="310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8280"/>
      </p:ext>
    </p:extLst>
  </p:cSld>
  <p:clrMapOvr>
    <a:masterClrMapping/>
  </p:clrMapOvr>
  <p:transition xmlns:p14="http://schemas.microsoft.com/office/powerpoint/2010/main"/>
</p:sld>
</file>

<file path=ppt/theme/theme1.xml><?xml version="1.0" encoding="utf-8"?>
<a:theme xmlns:a="http://schemas.openxmlformats.org/drawingml/2006/main" name="Hold Slid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Slide - Presenter &amp; Date">
  <a:themeElements>
    <a:clrScheme name="O'Reilly Red">
      <a:dk1>
        <a:srgbClr val="BA012D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lackBG 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with Quote Maste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with Body Copy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le with Graphic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Blank whit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Blank black">
  <a:themeElements>
    <a:clrScheme name="">
      <a:dk1>
        <a:srgbClr val="000000"/>
      </a:dk1>
      <a:lt1>
        <a:srgbClr val="B9002D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D9AAAD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r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19797</TotalTime>
  <Pages>0</Pages>
  <Words>393</Words>
  <Characters>0</Characters>
  <Application>Microsoft Macintosh PowerPoint</Application>
  <PresentationFormat>On-screen Show (16:9)</PresentationFormat>
  <Lines>0</Lines>
  <Paragraphs>61</Paragraphs>
  <Slides>20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Hold Slide</vt:lpstr>
      <vt:lpstr>Title Slide - Presenter &amp; Date</vt:lpstr>
      <vt:lpstr>BlackBG Title &amp; Bullets</vt:lpstr>
      <vt:lpstr>TItle with Quote Master</vt:lpstr>
      <vt:lpstr>Title with Body Copy</vt:lpstr>
      <vt:lpstr>Title with Graphics</vt:lpstr>
      <vt:lpstr>1_Blank white</vt:lpstr>
      <vt:lpstr>1_Blank black</vt:lpstr>
      <vt:lpstr>PowerPoint Presentation</vt:lpstr>
      <vt:lpstr>The New Hardware Movement</vt:lpstr>
      <vt:lpstr>PowerPoint Presentation</vt:lpstr>
      <vt:lpstr>PowerPoint Presentation</vt:lpstr>
      <vt:lpstr>PowerPoint Presentation</vt:lpstr>
      <vt:lpstr>PowerPoint Presentation</vt:lpstr>
      <vt:lpstr>Design and Digital Prototyping</vt:lpstr>
      <vt:lpstr>Components</vt:lpstr>
      <vt:lpstr>Processors and Programming</vt:lpstr>
      <vt:lpstr>Fundraising and expertise</vt:lpstr>
      <vt:lpstr>Manufacturing</vt:lpstr>
      <vt:lpstr>Marketing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“Work on stuff that matters.”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Sophia DeMartini</cp:lastModifiedBy>
  <cp:revision>300</cp:revision>
  <dcterms:modified xsi:type="dcterms:W3CDTF">2015-06-23T20:53:47Z</dcterms:modified>
</cp:coreProperties>
</file>