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85" r:id="rId2"/>
  </p:sldMasterIdLst>
  <p:notesMasterIdLst>
    <p:notesMasterId r:id="rId11"/>
  </p:notesMasterIdLst>
  <p:sldIdLst>
    <p:sldId id="308" r:id="rId3"/>
    <p:sldId id="494" r:id="rId4"/>
    <p:sldId id="496" r:id="rId5"/>
    <p:sldId id="510" r:id="rId6"/>
    <p:sldId id="511" r:id="rId7"/>
    <p:sldId id="513" r:id="rId8"/>
    <p:sldId id="512" r:id="rId9"/>
    <p:sldId id="51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92FF"/>
    <a:srgbClr val="058EFF"/>
    <a:srgbClr val="B3DDFF"/>
    <a:srgbClr val="0080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16" autoAdjust="0"/>
    <p:restoredTop sz="77244" autoAdjust="0"/>
  </p:normalViewPr>
  <p:slideViewPr>
    <p:cSldViewPr snapToGrid="0">
      <p:cViewPr varScale="1">
        <p:scale>
          <a:sx n="74" d="100"/>
          <a:sy n="74" d="100"/>
        </p:scale>
        <p:origin x="184" y="240"/>
      </p:cViewPr>
      <p:guideLst>
        <p:guide orient="horz" pos="3974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0A690-8444-43F0-92A1-F17DDE1BBBC2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B328E-660F-4938-BACC-D197D6E07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68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B328E-660F-4938-BACC-D197D6E07C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22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B328E-660F-4938-BACC-D197D6E07C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30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B328E-660F-4938-BACC-D197D6E07C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48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B328E-660F-4938-BACC-D197D6E07C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80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uxit_PPT_Background_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867" y="-7800"/>
            <a:ext cx="12219733" cy="68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65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770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048564" y="2966916"/>
            <a:ext cx="10094872" cy="92416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59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Headline T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86154" y="275167"/>
            <a:ext cx="11019693" cy="55688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spcAft>
                <a:spcPts val="267"/>
              </a:spcAft>
              <a:defRPr>
                <a:solidFill>
                  <a:srgbClr val="2994F9"/>
                </a:solidFill>
              </a:defRPr>
            </a:lvl1pPr>
          </a:lstStyle>
          <a:p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429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Headline+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86154" y="275167"/>
            <a:ext cx="11019693" cy="55688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spcAft>
                <a:spcPts val="267"/>
              </a:spcAft>
              <a:defRPr>
                <a:solidFill>
                  <a:srgbClr val="2994F9"/>
                </a:solidFill>
              </a:defRPr>
            </a:lvl1pPr>
          </a:lstStyle>
          <a:p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586154" y="948826"/>
            <a:ext cx="11019693" cy="56226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Font typeface="Arial"/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838179" indent="-228594">
              <a:buClr>
                <a:schemeClr val="accent1"/>
              </a:buClr>
              <a:buFont typeface="Arial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447764" indent="-228594">
              <a:buClr>
                <a:schemeClr val="accent1"/>
              </a:buClr>
              <a:buFont typeface="Arial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2057349" indent="-228594">
              <a:buClr>
                <a:schemeClr val="accent1"/>
              </a:buClr>
              <a:buFont typeface="Arial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666933" indent="-228594">
              <a:buClr>
                <a:schemeClr val="accent1"/>
              </a:buClr>
              <a:buFont typeface="Arial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</a:t>
            </a:r>
            <a:r>
              <a:rPr lang="de-AT" dirty="0" err="1" smtClean="0"/>
              <a:t>text</a:t>
            </a:r>
            <a:r>
              <a:rPr lang="de-AT" dirty="0" smtClean="0"/>
              <a:t> </a:t>
            </a:r>
            <a:r>
              <a:rPr lang="de-AT" dirty="0" err="1" smtClean="0"/>
              <a:t>styles</a:t>
            </a:r>
            <a:endParaRPr lang="de-AT" dirty="0" smtClean="0"/>
          </a:p>
          <a:p>
            <a:pPr lvl="1"/>
            <a:r>
              <a:rPr lang="de-AT" dirty="0" smtClean="0"/>
              <a:t>Second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2"/>
            <a:r>
              <a:rPr lang="de-AT" dirty="0" smtClean="0"/>
              <a:t>Third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3"/>
            <a:r>
              <a:rPr lang="de-AT" dirty="0" err="1" smtClean="0"/>
              <a:t>Fourth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4"/>
            <a:r>
              <a:rPr lang="de-AT" dirty="0" err="1" smtClean="0"/>
              <a:t>Fifth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763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4126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048564" y="2966916"/>
            <a:ext cx="10094872" cy="92416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68B027"/>
                </a:solidFill>
              </a:defRPr>
            </a:lvl1pPr>
          </a:lstStyle>
          <a:p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645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 - Headlin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86154" y="275167"/>
            <a:ext cx="11019693" cy="55688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spcAft>
                <a:spcPts val="267"/>
              </a:spcAft>
              <a:defRPr>
                <a:solidFill>
                  <a:schemeClr val="accent3"/>
                </a:solidFill>
              </a:defRPr>
            </a:lvl1pPr>
          </a:lstStyle>
          <a:p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965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Headlin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86154" y="275167"/>
            <a:ext cx="11019693" cy="55688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spcAft>
                <a:spcPts val="267"/>
              </a:spcAft>
              <a:defRPr>
                <a:solidFill>
                  <a:schemeClr val="accent3"/>
                </a:solidFill>
              </a:defRPr>
            </a:lvl1pPr>
          </a:lstStyle>
          <a:p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586154" y="948826"/>
            <a:ext cx="11019693" cy="56226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Font typeface="Arial"/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838179" indent="-228594">
              <a:buClr>
                <a:schemeClr val="accent3"/>
              </a:buClr>
              <a:buFont typeface="Arial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447764" indent="-228594">
              <a:buClr>
                <a:schemeClr val="accent3"/>
              </a:buClr>
              <a:buFont typeface="Arial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2057349" indent="-228594">
              <a:buClr>
                <a:schemeClr val="accent3"/>
              </a:buClr>
              <a:buFont typeface="Arial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666933" indent="-228594">
              <a:buClr>
                <a:schemeClr val="accent3"/>
              </a:buClr>
              <a:buFont typeface="Arial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</a:t>
            </a:r>
            <a:r>
              <a:rPr lang="de-AT" dirty="0" err="1" smtClean="0"/>
              <a:t>text</a:t>
            </a:r>
            <a:r>
              <a:rPr lang="de-AT" dirty="0" smtClean="0"/>
              <a:t> </a:t>
            </a:r>
            <a:r>
              <a:rPr lang="de-AT" dirty="0" err="1" smtClean="0"/>
              <a:t>styles</a:t>
            </a:r>
            <a:endParaRPr lang="de-AT" dirty="0" smtClean="0"/>
          </a:p>
          <a:p>
            <a:pPr lvl="1"/>
            <a:r>
              <a:rPr lang="de-AT" dirty="0" smtClean="0"/>
              <a:t>Second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2"/>
            <a:r>
              <a:rPr lang="de-AT" dirty="0" smtClean="0"/>
              <a:t>Third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3"/>
            <a:r>
              <a:rPr lang="de-AT" dirty="0" err="1" smtClean="0"/>
              <a:t>Fourth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4"/>
            <a:r>
              <a:rPr lang="de-AT" dirty="0" err="1" smtClean="0"/>
              <a:t>Fifth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6169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349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048564" y="2966916"/>
            <a:ext cx="10094872" cy="92416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636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tar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9600" y="0"/>
            <a:ext cx="1221120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367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Headlin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86154" y="275167"/>
            <a:ext cx="11019693" cy="55688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spcAft>
                <a:spcPts val="267"/>
              </a:spcAft>
              <a:defRPr>
                <a:solidFill>
                  <a:schemeClr val="accent4"/>
                </a:solidFill>
              </a:defRPr>
            </a:lvl1pPr>
          </a:lstStyle>
          <a:p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613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Headlin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86154" y="275167"/>
            <a:ext cx="11019693" cy="55688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spcAft>
                <a:spcPts val="267"/>
              </a:spcAft>
              <a:defRPr>
                <a:solidFill>
                  <a:schemeClr val="accent4"/>
                </a:solidFill>
              </a:defRPr>
            </a:lvl1pPr>
          </a:lstStyle>
          <a:p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586154" y="948826"/>
            <a:ext cx="11019693" cy="56226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Font typeface="Arial"/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838179" indent="-228594">
              <a:buClr>
                <a:schemeClr val="accent4"/>
              </a:buClr>
              <a:buFont typeface="Arial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447764" indent="-228594">
              <a:buClr>
                <a:schemeClr val="accent4"/>
              </a:buClr>
              <a:buFont typeface="Arial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2057349" indent="-228594">
              <a:buClr>
                <a:schemeClr val="accent4"/>
              </a:buClr>
              <a:buFont typeface="Arial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666933" indent="-228594">
              <a:buClr>
                <a:schemeClr val="accent4"/>
              </a:buClr>
              <a:buFont typeface="Arial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</a:t>
            </a:r>
            <a:r>
              <a:rPr lang="de-AT" dirty="0" err="1" smtClean="0"/>
              <a:t>text</a:t>
            </a:r>
            <a:r>
              <a:rPr lang="de-AT" dirty="0" smtClean="0"/>
              <a:t> </a:t>
            </a:r>
            <a:r>
              <a:rPr lang="de-AT" dirty="0" err="1" smtClean="0"/>
              <a:t>styles</a:t>
            </a:r>
            <a:endParaRPr lang="de-AT" dirty="0" smtClean="0"/>
          </a:p>
          <a:p>
            <a:pPr lvl="1"/>
            <a:r>
              <a:rPr lang="de-AT" dirty="0" smtClean="0"/>
              <a:t>Second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2"/>
            <a:r>
              <a:rPr lang="de-AT" dirty="0" smtClean="0"/>
              <a:t>Third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3"/>
            <a:r>
              <a:rPr lang="de-AT" dirty="0" err="1" smtClean="0"/>
              <a:t>Fourth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4"/>
            <a:r>
              <a:rPr lang="de-AT" dirty="0" err="1" smtClean="0"/>
              <a:t>Fifth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881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89A7724-6926-184F-B3DE-8D2954747514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68DDC34-2969-314C-AB34-115F08CF4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47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295"/>
          <a:stretch/>
        </p:blipFill>
        <p:spPr>
          <a:xfrm>
            <a:off x="0" y="0"/>
            <a:ext cx="12192000" cy="686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0802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uxit_PPT_Background_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867" y="-7800"/>
            <a:ext cx="12219733" cy="68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85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tar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9600" y="0"/>
            <a:ext cx="1221120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045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tar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9600" y="1"/>
            <a:ext cx="12211200" cy="58638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" y="5856597"/>
            <a:ext cx="12192000" cy="1016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8407" y="6032381"/>
            <a:ext cx="11949475" cy="713416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042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600" cy="68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930487"/>
            <a:ext cx="10972800" cy="1143000"/>
          </a:xfrm>
          <a:prstGeom prst="rect">
            <a:avLst/>
          </a:prstGeom>
        </p:spPr>
        <p:txBody>
          <a:bodyPr vert="horz"/>
          <a:lstStyle>
            <a:lvl1pPr algn="ctr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75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295"/>
          <a:stretch/>
        </p:blipFill>
        <p:spPr>
          <a:xfrm>
            <a:off x="0" y="0"/>
            <a:ext cx="12192000" cy="686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83069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00" y="0"/>
            <a:ext cx="12201600" cy="68688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930487"/>
            <a:ext cx="10972800" cy="1143000"/>
          </a:xfrm>
          <a:prstGeom prst="rect">
            <a:avLst/>
          </a:prstGeom>
        </p:spPr>
        <p:txBody>
          <a:bodyPr vert="horz"/>
          <a:lstStyle>
            <a:lvl1pPr algn="ctr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29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tar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9600" y="1"/>
            <a:ext cx="12211200" cy="58638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" y="5856597"/>
            <a:ext cx="12192000" cy="1016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8407" y="6032381"/>
            <a:ext cx="11949475" cy="713416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050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00" y="0"/>
            <a:ext cx="12201600" cy="68688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930487"/>
            <a:ext cx="10972800" cy="1143000"/>
          </a:xfrm>
          <a:prstGeom prst="rect">
            <a:avLst/>
          </a:prstGeom>
        </p:spPr>
        <p:txBody>
          <a:bodyPr vert="horz"/>
          <a:lstStyle>
            <a:lvl1pPr algn="ctr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356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00" y="849"/>
            <a:ext cx="12201600" cy="68688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930487"/>
            <a:ext cx="10972800" cy="1143000"/>
          </a:xfrm>
          <a:prstGeom prst="rect">
            <a:avLst/>
          </a:prstGeom>
        </p:spPr>
        <p:txBody>
          <a:bodyPr vert="horz"/>
          <a:lstStyle>
            <a:lvl1pPr algn="ctr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3562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00" y="849"/>
            <a:ext cx="12201600" cy="68688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930487"/>
            <a:ext cx="10972800" cy="1143000"/>
          </a:xfrm>
          <a:prstGeom prst="rect">
            <a:avLst/>
          </a:prstGeom>
        </p:spPr>
        <p:txBody>
          <a:bodyPr vert="horz"/>
          <a:lstStyle>
            <a:lvl1pPr algn="ctr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131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50"/>
            <a:ext cx="12196800" cy="68607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2930487"/>
            <a:ext cx="10972800" cy="1143000"/>
          </a:xfrm>
          <a:prstGeom prst="rect">
            <a:avLst/>
          </a:prstGeom>
        </p:spPr>
        <p:txBody>
          <a:bodyPr vert="horz"/>
          <a:lstStyle>
            <a:lvl1pPr algn="ctr"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3267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95615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048564" y="2966916"/>
            <a:ext cx="10094872" cy="92416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1437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Headline T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86154" y="275167"/>
            <a:ext cx="11019693" cy="55688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spcAft>
                <a:spcPts val="267"/>
              </a:spcAft>
              <a:defRPr>
                <a:solidFill>
                  <a:srgbClr val="2994F9"/>
                </a:solidFill>
              </a:defRPr>
            </a:lvl1pPr>
          </a:lstStyle>
          <a:p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7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Headline+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86154" y="275167"/>
            <a:ext cx="11019693" cy="55688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spcAft>
                <a:spcPts val="267"/>
              </a:spcAft>
              <a:defRPr>
                <a:solidFill>
                  <a:srgbClr val="2994F9"/>
                </a:solidFill>
              </a:defRPr>
            </a:lvl1pPr>
          </a:lstStyle>
          <a:p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586154" y="948826"/>
            <a:ext cx="11019693" cy="56226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Font typeface="Arial"/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838179" indent="-228594">
              <a:buClr>
                <a:schemeClr val="accent1"/>
              </a:buClr>
              <a:buFont typeface="Arial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447764" indent="-228594">
              <a:buClr>
                <a:schemeClr val="accent1"/>
              </a:buClr>
              <a:buFont typeface="Arial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2057349" indent="-228594">
              <a:buClr>
                <a:schemeClr val="accent1"/>
              </a:buClr>
              <a:buFont typeface="Arial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666933" indent="-228594">
              <a:buClr>
                <a:schemeClr val="accent1"/>
              </a:buClr>
              <a:buFont typeface="Arial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</a:t>
            </a:r>
            <a:r>
              <a:rPr lang="de-AT" dirty="0" err="1" smtClean="0"/>
              <a:t>text</a:t>
            </a:r>
            <a:r>
              <a:rPr lang="de-AT" dirty="0" smtClean="0"/>
              <a:t> </a:t>
            </a:r>
            <a:r>
              <a:rPr lang="de-AT" dirty="0" err="1" smtClean="0"/>
              <a:t>styles</a:t>
            </a:r>
            <a:endParaRPr lang="de-AT" dirty="0" smtClean="0"/>
          </a:p>
          <a:p>
            <a:pPr lvl="1"/>
            <a:r>
              <a:rPr lang="de-AT" dirty="0" smtClean="0"/>
              <a:t>Second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2"/>
            <a:r>
              <a:rPr lang="de-AT" dirty="0" smtClean="0"/>
              <a:t>Third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3"/>
            <a:r>
              <a:rPr lang="de-AT" dirty="0" err="1" smtClean="0"/>
              <a:t>Fourth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4"/>
            <a:r>
              <a:rPr lang="de-AT" dirty="0" err="1" smtClean="0"/>
              <a:t>Fifth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811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9049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048564" y="2966916"/>
            <a:ext cx="10094872" cy="92416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68B027"/>
                </a:solidFill>
              </a:defRPr>
            </a:lvl1pPr>
          </a:lstStyle>
          <a:p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534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600" cy="68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930487"/>
            <a:ext cx="10972800" cy="1143000"/>
          </a:xfrm>
          <a:prstGeom prst="rect">
            <a:avLst/>
          </a:prstGeom>
        </p:spPr>
        <p:txBody>
          <a:bodyPr vert="horz"/>
          <a:lstStyle>
            <a:lvl1pPr algn="ctr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0198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 - Headlin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86154" y="275167"/>
            <a:ext cx="11019693" cy="55688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spcAft>
                <a:spcPts val="267"/>
              </a:spcAft>
              <a:defRPr>
                <a:solidFill>
                  <a:schemeClr val="accent3"/>
                </a:solidFill>
              </a:defRPr>
            </a:lvl1pPr>
          </a:lstStyle>
          <a:p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3784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Headlin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86154" y="275167"/>
            <a:ext cx="11019693" cy="55688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spcAft>
                <a:spcPts val="267"/>
              </a:spcAft>
              <a:defRPr>
                <a:solidFill>
                  <a:schemeClr val="accent3"/>
                </a:solidFill>
              </a:defRPr>
            </a:lvl1pPr>
          </a:lstStyle>
          <a:p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586154" y="948826"/>
            <a:ext cx="11019693" cy="56226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Font typeface="Arial"/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838179" indent="-228594">
              <a:buClr>
                <a:schemeClr val="accent3"/>
              </a:buClr>
              <a:buFont typeface="Arial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447764" indent="-228594">
              <a:buClr>
                <a:schemeClr val="accent3"/>
              </a:buClr>
              <a:buFont typeface="Arial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2057349" indent="-228594">
              <a:buClr>
                <a:schemeClr val="accent3"/>
              </a:buClr>
              <a:buFont typeface="Arial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666933" indent="-228594">
              <a:buClr>
                <a:schemeClr val="accent3"/>
              </a:buClr>
              <a:buFont typeface="Arial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</a:t>
            </a:r>
            <a:r>
              <a:rPr lang="de-AT" dirty="0" err="1" smtClean="0"/>
              <a:t>text</a:t>
            </a:r>
            <a:r>
              <a:rPr lang="de-AT" dirty="0" smtClean="0"/>
              <a:t> </a:t>
            </a:r>
            <a:r>
              <a:rPr lang="de-AT" dirty="0" err="1" smtClean="0"/>
              <a:t>styles</a:t>
            </a:r>
            <a:endParaRPr lang="de-AT" dirty="0" smtClean="0"/>
          </a:p>
          <a:p>
            <a:pPr lvl="1"/>
            <a:r>
              <a:rPr lang="de-AT" dirty="0" smtClean="0"/>
              <a:t>Second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2"/>
            <a:r>
              <a:rPr lang="de-AT" dirty="0" smtClean="0"/>
              <a:t>Third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3"/>
            <a:r>
              <a:rPr lang="de-AT" dirty="0" err="1" smtClean="0"/>
              <a:t>Fourth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4"/>
            <a:r>
              <a:rPr lang="de-AT" dirty="0" err="1" smtClean="0"/>
              <a:t>Fifth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6859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2485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048564" y="2966916"/>
            <a:ext cx="10094872" cy="92416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1194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Headlin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86154" y="275167"/>
            <a:ext cx="11019693" cy="55688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spcAft>
                <a:spcPts val="267"/>
              </a:spcAft>
              <a:defRPr>
                <a:solidFill>
                  <a:schemeClr val="accent4"/>
                </a:solidFill>
              </a:defRPr>
            </a:lvl1pPr>
          </a:lstStyle>
          <a:p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0747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Headlin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86154" y="275167"/>
            <a:ext cx="11019693" cy="55688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spcAft>
                <a:spcPts val="267"/>
              </a:spcAft>
              <a:defRPr>
                <a:solidFill>
                  <a:schemeClr val="accent4"/>
                </a:solidFill>
              </a:defRPr>
            </a:lvl1pPr>
          </a:lstStyle>
          <a:p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586154" y="948826"/>
            <a:ext cx="11019693" cy="56226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Font typeface="Arial"/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838179" indent="-228594">
              <a:buClr>
                <a:schemeClr val="accent4"/>
              </a:buClr>
              <a:buFont typeface="Arial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447764" indent="-228594">
              <a:buClr>
                <a:schemeClr val="accent4"/>
              </a:buClr>
              <a:buFont typeface="Arial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2057349" indent="-228594">
              <a:buClr>
                <a:schemeClr val="accent4"/>
              </a:buClr>
              <a:buFont typeface="Arial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666933" indent="-228594">
              <a:buClr>
                <a:schemeClr val="accent4"/>
              </a:buClr>
              <a:buFont typeface="Arial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</a:t>
            </a:r>
            <a:r>
              <a:rPr lang="de-AT" dirty="0" err="1" smtClean="0"/>
              <a:t>text</a:t>
            </a:r>
            <a:r>
              <a:rPr lang="de-AT" dirty="0" smtClean="0"/>
              <a:t> </a:t>
            </a:r>
            <a:r>
              <a:rPr lang="de-AT" dirty="0" err="1" smtClean="0"/>
              <a:t>styles</a:t>
            </a:r>
            <a:endParaRPr lang="de-AT" dirty="0" smtClean="0"/>
          </a:p>
          <a:p>
            <a:pPr lvl="1"/>
            <a:r>
              <a:rPr lang="de-AT" dirty="0" smtClean="0"/>
              <a:t>Second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2"/>
            <a:r>
              <a:rPr lang="de-AT" dirty="0" smtClean="0"/>
              <a:t>Third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3"/>
            <a:r>
              <a:rPr lang="de-AT" dirty="0" err="1" smtClean="0"/>
              <a:t>Fourth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4"/>
            <a:r>
              <a:rPr lang="de-AT" dirty="0" err="1" smtClean="0"/>
              <a:t>Fifth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8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00" y="0"/>
            <a:ext cx="12201600" cy="68688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930487"/>
            <a:ext cx="10972800" cy="1143000"/>
          </a:xfrm>
          <a:prstGeom prst="rect">
            <a:avLst/>
          </a:prstGeom>
        </p:spPr>
        <p:txBody>
          <a:bodyPr vert="horz"/>
          <a:lstStyle>
            <a:lvl1pPr algn="ctr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00" y="0"/>
            <a:ext cx="12201600" cy="68688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930487"/>
            <a:ext cx="10972800" cy="1143000"/>
          </a:xfrm>
          <a:prstGeom prst="rect">
            <a:avLst/>
          </a:prstGeom>
        </p:spPr>
        <p:txBody>
          <a:bodyPr vert="horz"/>
          <a:lstStyle>
            <a:lvl1pPr algn="ctr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69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00" y="849"/>
            <a:ext cx="12201600" cy="68688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930487"/>
            <a:ext cx="10972800" cy="1143000"/>
          </a:xfrm>
          <a:prstGeom prst="rect">
            <a:avLst/>
          </a:prstGeom>
        </p:spPr>
        <p:txBody>
          <a:bodyPr vert="horz"/>
          <a:lstStyle>
            <a:lvl1pPr algn="ctr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56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00" y="849"/>
            <a:ext cx="12201600" cy="68688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930487"/>
            <a:ext cx="10972800" cy="1143000"/>
          </a:xfrm>
          <a:prstGeom prst="rect">
            <a:avLst/>
          </a:prstGeom>
        </p:spPr>
        <p:txBody>
          <a:bodyPr vert="horz"/>
          <a:lstStyle>
            <a:lvl1pPr algn="ctr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02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50"/>
            <a:ext cx="12196800" cy="68607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2930487"/>
            <a:ext cx="10972800" cy="1143000"/>
          </a:xfrm>
          <a:prstGeom prst="rect">
            <a:avLst/>
          </a:prstGeom>
        </p:spPr>
        <p:txBody>
          <a:bodyPr vert="horz"/>
          <a:lstStyle>
            <a:lvl1pPr algn="ctr"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39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45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02559" y="269108"/>
            <a:ext cx="3298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2400" dirty="0" smtClean="0">
                <a:solidFill>
                  <a:prstClr val="white"/>
                </a:solidFill>
              </a:rPr>
              <a:t>ruxit theme 2014.05.15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00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713" r:id="rId22"/>
    <p:sldLayoutId id="2147483715" r:id="rId23"/>
  </p:sldLayoutIdLst>
  <p:hf sldNum="0" hdr="0" ftr="0" dt="0"/>
  <p:txStyles>
    <p:titleStyle>
      <a:lvl1pPr algn="l" defTabSz="609585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lnSpc>
          <a:spcPct val="100000"/>
        </a:lnSpc>
        <a:spcBef>
          <a:spcPts val="0"/>
        </a:spcBef>
        <a:spcAft>
          <a:spcPts val="267"/>
        </a:spcAft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990575" indent="-380990" algn="l" defTabSz="609585" rtl="0" eaLnBrk="1" latinLnBrk="0" hangingPunct="1">
        <a:lnSpc>
          <a:spcPct val="100000"/>
        </a:lnSpc>
        <a:spcBef>
          <a:spcPts val="0"/>
        </a:spcBef>
        <a:spcAft>
          <a:spcPts val="267"/>
        </a:spcAft>
        <a:buFont typeface="Arial"/>
        <a:buChar char="–"/>
        <a:defRPr sz="2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lnSpc>
          <a:spcPct val="100000"/>
        </a:lnSpc>
        <a:spcBef>
          <a:spcPts val="0"/>
        </a:spcBef>
        <a:spcAft>
          <a:spcPts val="267"/>
        </a:spcAft>
        <a:buFont typeface="Arial"/>
        <a:buChar char="•"/>
        <a:defRPr sz="18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lnSpc>
          <a:spcPct val="100000"/>
        </a:lnSpc>
        <a:spcBef>
          <a:spcPts val="0"/>
        </a:spcBef>
        <a:spcAft>
          <a:spcPts val="267"/>
        </a:spcAft>
        <a:buFont typeface="Arial"/>
        <a:buChar char="–"/>
        <a:defRPr sz="18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lnSpc>
          <a:spcPct val="100000"/>
        </a:lnSpc>
        <a:spcBef>
          <a:spcPts val="0"/>
        </a:spcBef>
        <a:spcAft>
          <a:spcPts val="267"/>
        </a:spcAft>
        <a:buFont typeface="Arial"/>
        <a:buChar char="»"/>
        <a:defRPr sz="18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02559" y="269108"/>
            <a:ext cx="3298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2400" dirty="0" smtClean="0">
                <a:solidFill>
                  <a:prstClr val="white"/>
                </a:solidFill>
              </a:rPr>
              <a:t>ruxit theme 2014.05.15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43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714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</p:sldLayoutIdLst>
  <p:hf sldNum="0" hdr="0" ftr="0" dt="0"/>
  <p:txStyles>
    <p:titleStyle>
      <a:lvl1pPr algn="l" defTabSz="609585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lnSpc>
          <a:spcPct val="100000"/>
        </a:lnSpc>
        <a:spcBef>
          <a:spcPts val="0"/>
        </a:spcBef>
        <a:spcAft>
          <a:spcPts val="267"/>
        </a:spcAft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990575" indent="-380990" algn="l" defTabSz="609585" rtl="0" eaLnBrk="1" latinLnBrk="0" hangingPunct="1">
        <a:lnSpc>
          <a:spcPct val="100000"/>
        </a:lnSpc>
        <a:spcBef>
          <a:spcPts val="0"/>
        </a:spcBef>
        <a:spcAft>
          <a:spcPts val="267"/>
        </a:spcAft>
        <a:buFont typeface="Arial"/>
        <a:buChar char="–"/>
        <a:defRPr sz="2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lnSpc>
          <a:spcPct val="100000"/>
        </a:lnSpc>
        <a:spcBef>
          <a:spcPts val="0"/>
        </a:spcBef>
        <a:spcAft>
          <a:spcPts val="267"/>
        </a:spcAft>
        <a:buFont typeface="Arial"/>
        <a:buChar char="•"/>
        <a:defRPr sz="18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lnSpc>
          <a:spcPct val="100000"/>
        </a:lnSpc>
        <a:spcBef>
          <a:spcPts val="0"/>
        </a:spcBef>
        <a:spcAft>
          <a:spcPts val="267"/>
        </a:spcAft>
        <a:buFont typeface="Arial"/>
        <a:buChar char="–"/>
        <a:defRPr sz="18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lnSpc>
          <a:spcPct val="100000"/>
        </a:lnSpc>
        <a:spcBef>
          <a:spcPts val="0"/>
        </a:spcBef>
        <a:spcAft>
          <a:spcPts val="267"/>
        </a:spcAft>
        <a:buFont typeface="Arial"/>
        <a:buChar char="»"/>
        <a:defRPr sz="18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227384"/>
            <a:ext cx="10972800" cy="3868615"/>
          </a:xfrm>
        </p:spPr>
        <p:txBody>
          <a:bodyPr/>
          <a:lstStyle/>
          <a:p>
            <a:pPr algn="l"/>
            <a:r>
              <a:rPr lang="en-US" sz="6000" b="1" dirty="0" smtClean="0"/>
              <a:t>Can a monitoring tool pass the turning test?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Alois Reitbauer, ruxit</a:t>
            </a:r>
            <a:br>
              <a:rPr lang="en-US" sz="3200" dirty="0" smtClean="0"/>
            </a:br>
            <a:r>
              <a:rPr lang="en-US" sz="3200" dirty="0" smtClean="0"/>
              <a:t>@</a:t>
            </a:r>
            <a:r>
              <a:rPr lang="en-US" sz="3200" dirty="0" err="1" smtClean="0"/>
              <a:t>aloisreitbauer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59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6720" y="1066801"/>
            <a:ext cx="10302240" cy="57912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Turing test is a test of a machine's ability to exhibit </a:t>
            </a:r>
            <a:r>
              <a:rPr lang="en-US" sz="4000" i="1" dirty="0">
                <a:solidFill>
                  <a:schemeClr val="bg1"/>
                </a:solidFill>
              </a:rPr>
              <a:t>intelligent behavior equivalent to, or indistinguishable from, that of a human. </a:t>
            </a:r>
            <a:r>
              <a:rPr lang="en-US" sz="4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Alan Turing proposed that a human evaluator would judge</a:t>
            </a:r>
            <a:r>
              <a:rPr lang="en-US" sz="4000" i="1" dirty="0">
                <a:solidFill>
                  <a:schemeClr val="bg1"/>
                </a:solidFill>
              </a:rPr>
              <a:t> natural language conversations between a human and a machine </a:t>
            </a:r>
            <a:r>
              <a:rPr lang="en-US" sz="4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that is designed to generate </a:t>
            </a:r>
            <a:r>
              <a:rPr lang="en-US" sz="4000" i="1" dirty="0">
                <a:solidFill>
                  <a:schemeClr val="bg1"/>
                </a:solidFill>
              </a:rPr>
              <a:t>human-like responses. </a:t>
            </a:r>
          </a:p>
        </p:txBody>
      </p:sp>
    </p:spTree>
    <p:extLst>
      <p:ext uri="{BB962C8B-B14F-4D97-AF65-F5344CB8AC3E}">
        <p14:creationId xmlns:p14="http://schemas.microsoft.com/office/powerpoint/2010/main" val="168291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8524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9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967487"/>
            <a:ext cx="12191999" cy="250166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6000" i="1" dirty="0" err="1">
                <a:solidFill>
                  <a:schemeClr val="bg1"/>
                </a:solidFill>
              </a:rPr>
              <a:t>c</a:t>
            </a:r>
            <a:r>
              <a:rPr lang="en-US" sz="6000" i="1" dirty="0" err="1" smtClean="0">
                <a:solidFill>
                  <a:schemeClr val="bg1"/>
                </a:solidFill>
              </a:rPr>
              <a:t>hatops</a:t>
            </a:r>
            <a:r>
              <a:rPr lang="en-US" sz="6000" i="1" dirty="0" smtClean="0">
                <a:solidFill>
                  <a:schemeClr val="bg1"/>
                </a:solidFill>
              </a:rPr>
              <a:t/>
            </a:r>
            <a:br>
              <a:rPr lang="en-US" sz="6000" i="1" dirty="0" smtClean="0">
                <a:solidFill>
                  <a:schemeClr val="bg1"/>
                </a:solidFill>
              </a:rPr>
            </a:br>
            <a:r>
              <a:rPr lang="en-US" i="1" smtClean="0">
                <a:solidFill>
                  <a:schemeClr val="bg1"/>
                </a:solidFill>
              </a:rPr>
              <a:t>conversation-driven operations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78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879894" y="810883"/>
            <a:ext cx="12191999" cy="141473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6000" i="1" dirty="0">
                <a:solidFill>
                  <a:schemeClr val="bg1"/>
                </a:solidFill>
              </a:rPr>
              <a:t>m</a:t>
            </a:r>
            <a:r>
              <a:rPr lang="en-US" sz="6000" i="1" dirty="0" smtClean="0">
                <a:solidFill>
                  <a:schemeClr val="bg1"/>
                </a:solidFill>
              </a:rPr>
              <a:t>ore than simple commands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572219" y="3119886"/>
            <a:ext cx="12191999" cy="29962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4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Proactive</a:t>
            </a:r>
          </a:p>
          <a:p>
            <a:pPr algn="r"/>
            <a:r>
              <a:rPr lang="en-US" sz="44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Knowledge based</a:t>
            </a:r>
          </a:p>
          <a:p>
            <a:pPr algn="r"/>
            <a:r>
              <a:rPr lang="en-US" sz="44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Guided interactions</a:t>
            </a:r>
            <a:endParaRPr lang="en-US" sz="20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8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829464"/>
            <a:ext cx="12191999" cy="169077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8000" i="1" dirty="0" smtClean="0">
                <a:solidFill>
                  <a:schemeClr val="bg1"/>
                </a:solidFill>
              </a:rPr>
              <a:t>Demo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6815" y="569344"/>
            <a:ext cx="12191999" cy="141473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6000" i="1" dirty="0" smtClean="0">
                <a:solidFill>
                  <a:schemeClr val="bg1"/>
                </a:solidFill>
              </a:rPr>
              <a:t>We don’t </a:t>
            </a:r>
            <a:r>
              <a:rPr lang="en-US" sz="6000" i="1" dirty="0" smtClean="0">
                <a:solidFill>
                  <a:schemeClr val="bg1"/>
                </a:solidFill>
              </a:rPr>
              <a:t>need human </a:t>
            </a:r>
            <a:r>
              <a:rPr lang="en-US" sz="6000" i="1" dirty="0" smtClean="0">
                <a:solidFill>
                  <a:schemeClr val="bg1"/>
                </a:solidFill>
              </a:rPr>
              <a:t>like intelligence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79408" y="3775494"/>
            <a:ext cx="11033184" cy="14693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i="1" dirty="0" smtClean="0">
                <a:solidFill>
                  <a:schemeClr val="bg1"/>
                </a:solidFill>
              </a:rPr>
              <a:t>J</a:t>
            </a:r>
            <a:r>
              <a:rPr lang="en-US" sz="44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ust </a:t>
            </a:r>
            <a:r>
              <a:rPr lang="en-US" sz="4400" i="1" dirty="0" smtClean="0">
                <a:solidFill>
                  <a:schemeClr val="bg1"/>
                </a:solidFill>
              </a:rPr>
              <a:t>A</a:t>
            </a:r>
            <a:r>
              <a:rPr lang="en-US" sz="44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i="1" dirty="0" smtClean="0">
                <a:solidFill>
                  <a:schemeClr val="bg1"/>
                </a:solidFill>
              </a:rPr>
              <a:t>R</a:t>
            </a:r>
            <a:r>
              <a:rPr lang="en-US" sz="44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ather </a:t>
            </a:r>
            <a:r>
              <a:rPr lang="en-US" sz="4400" i="1" dirty="0" smtClean="0">
                <a:solidFill>
                  <a:schemeClr val="bg1"/>
                </a:solidFill>
              </a:rPr>
              <a:t>V</a:t>
            </a:r>
            <a:r>
              <a:rPr lang="en-US" sz="44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ery </a:t>
            </a:r>
            <a:r>
              <a:rPr lang="en-US" sz="4400" i="1" dirty="0" smtClean="0">
                <a:solidFill>
                  <a:schemeClr val="bg1"/>
                </a:solidFill>
              </a:rPr>
              <a:t>I</a:t>
            </a:r>
            <a:r>
              <a:rPr lang="en-US" sz="44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ntelligent </a:t>
            </a:r>
            <a:r>
              <a:rPr lang="en-US" sz="4400" i="1" dirty="0" smtClean="0">
                <a:solidFill>
                  <a:schemeClr val="bg1"/>
                </a:solidFill>
              </a:rPr>
              <a:t>S</a:t>
            </a:r>
            <a:r>
              <a:rPr lang="en-US" sz="44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ystem</a:t>
            </a:r>
            <a:endParaRPr lang="en-US" sz="20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9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227384"/>
            <a:ext cx="10972800" cy="3868615"/>
          </a:xfrm>
        </p:spPr>
        <p:txBody>
          <a:bodyPr/>
          <a:lstStyle/>
          <a:p>
            <a:pPr algn="l"/>
            <a:r>
              <a:rPr lang="en-US" sz="6000" b="1" dirty="0" smtClean="0"/>
              <a:t>Thank you!</a:t>
            </a:r>
            <a:br>
              <a:rPr lang="en-US" sz="6000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Alois Reitbauer, ruxit</a:t>
            </a:r>
            <a:br>
              <a:rPr lang="en-US" sz="3200" dirty="0" smtClean="0"/>
            </a:br>
            <a:r>
              <a:rPr lang="en-US" sz="3200" dirty="0" smtClean="0"/>
              <a:t>@</a:t>
            </a:r>
            <a:r>
              <a:rPr lang="en-US" sz="3200" dirty="0" err="1" smtClean="0"/>
              <a:t>aloisreitbauer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30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uxit theme 2014 05 16">
  <a:themeElements>
    <a:clrScheme name="ruxit - 2014 - 001">
      <a:dk1>
        <a:srgbClr val="171717"/>
      </a:dk1>
      <a:lt1>
        <a:sysClr val="window" lastClr="FFFFFF"/>
      </a:lt1>
      <a:dk2>
        <a:srgbClr val="6B6E70"/>
      </a:dk2>
      <a:lt2>
        <a:srgbClr val="D7DEDE"/>
      </a:lt2>
      <a:accent1>
        <a:srgbClr val="1496FF"/>
      </a:accent1>
      <a:accent2>
        <a:srgbClr val="C90019"/>
      </a:accent2>
      <a:accent3>
        <a:srgbClr val="73BE28"/>
      </a:accent3>
      <a:accent4>
        <a:srgbClr val="6F2DA8"/>
      </a:accent4>
      <a:accent5>
        <a:srgbClr val="37A8A6"/>
      </a:accent5>
      <a:accent6>
        <a:srgbClr val="F3781E"/>
      </a:accent6>
      <a:hlink>
        <a:srgbClr val="2061AB"/>
      </a:hlink>
      <a:folHlink>
        <a:srgbClr val="4F266B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ruxit theme 2014 05 16">
  <a:themeElements>
    <a:clrScheme name="ruxit - 2014 - 001">
      <a:dk1>
        <a:srgbClr val="171717"/>
      </a:dk1>
      <a:lt1>
        <a:sysClr val="window" lastClr="FFFFFF"/>
      </a:lt1>
      <a:dk2>
        <a:srgbClr val="6B6E70"/>
      </a:dk2>
      <a:lt2>
        <a:srgbClr val="D7DEDE"/>
      </a:lt2>
      <a:accent1>
        <a:srgbClr val="1496FF"/>
      </a:accent1>
      <a:accent2>
        <a:srgbClr val="C90019"/>
      </a:accent2>
      <a:accent3>
        <a:srgbClr val="73BE28"/>
      </a:accent3>
      <a:accent4>
        <a:srgbClr val="6F2DA8"/>
      </a:accent4>
      <a:accent5>
        <a:srgbClr val="37A8A6"/>
      </a:accent5>
      <a:accent6>
        <a:srgbClr val="F3781E"/>
      </a:accent6>
      <a:hlink>
        <a:srgbClr val="2061AB"/>
      </a:hlink>
      <a:folHlink>
        <a:srgbClr val="4F266B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27976</TotalTime>
  <Words>91</Words>
  <Application>Microsoft Macintosh PowerPoint</Application>
  <PresentationFormat>Widescreen</PresentationFormat>
  <Paragraphs>15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Franklin Gothic Book</vt:lpstr>
      <vt:lpstr>Franklin Gothic Medium</vt:lpstr>
      <vt:lpstr>Arial</vt:lpstr>
      <vt:lpstr>ruxit theme 2014 05 16</vt:lpstr>
      <vt:lpstr>1_ruxit theme 2014 05 16</vt:lpstr>
      <vt:lpstr>Can a monitoring tool pass the turning test?  Alois Reitbauer, ruxit @aloisreitbauer</vt:lpstr>
      <vt:lpstr>The Turing test is a test of a machine's ability to exhibit intelligent behavior equivalent to, or indistinguishable from, that of a human. Alan Turing proposed that a human evaluator would judge natural language conversations between a human and a machine that is designed to generate human-like responses. </vt:lpstr>
      <vt:lpstr>PowerPoint Presentation</vt:lpstr>
      <vt:lpstr>chatops conversation-driven operations</vt:lpstr>
      <vt:lpstr>more than simple commands</vt:lpstr>
      <vt:lpstr>Demo</vt:lpstr>
      <vt:lpstr>We don’t need human like intelligence</vt:lpstr>
      <vt:lpstr>Thank you!  Alois Reitbauer, ruxit @aloisreitbauer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mid-funnel</dc:title>
  <dc:creator>St.Pierre, Andrea</dc:creator>
  <cp:lastModifiedBy>Reitbauer, Alois</cp:lastModifiedBy>
  <cp:revision>681</cp:revision>
  <dcterms:created xsi:type="dcterms:W3CDTF">2014-11-25T20:11:03Z</dcterms:created>
  <dcterms:modified xsi:type="dcterms:W3CDTF">2015-10-14T12:17:36Z</dcterms:modified>
</cp:coreProperties>
</file>