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969C"/>
    <a:srgbClr val="4C9C8A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5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9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6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8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2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9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5182-4891-9748-BCCE-EA650653B5D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3EBB2-0F84-B14E-AC47-BF07712A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5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elocityconf.com/velocity2014/public/cfp/303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96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091" y="3468415"/>
            <a:ext cx="9144000" cy="34653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500" dirty="0" smtClean="0">
                <a:solidFill>
                  <a:srgbClr val="31859C"/>
                </a:solidFill>
                <a:latin typeface="+mj-lt"/>
                <a:cs typeface="Times New Roman"/>
              </a:rPr>
              <a:t>Velocity is about the people </a:t>
            </a:r>
            <a:r>
              <a:rPr lang="en-US" sz="3500" dirty="0">
                <a:solidFill>
                  <a:srgbClr val="31859C"/>
                </a:solidFill>
                <a:latin typeface="+mj-lt"/>
                <a:cs typeface="Times New Roman"/>
              </a:rPr>
              <a:t>and technologies that keep the Web fast, scalable, resilient, and highly </a:t>
            </a:r>
            <a:r>
              <a:rPr lang="en-US" sz="3500" dirty="0" smtClean="0">
                <a:solidFill>
                  <a:srgbClr val="31859C"/>
                </a:solidFill>
                <a:latin typeface="+mj-lt"/>
                <a:cs typeface="Times New Roman"/>
              </a:rPr>
              <a:t>available </a:t>
            </a:r>
            <a:r>
              <a:rPr lang="en-US" sz="3500" dirty="0" err="1" smtClean="0">
                <a:solidFill>
                  <a:srgbClr val="31859C"/>
                </a:solidFill>
                <a:latin typeface="+mj-lt"/>
                <a:cs typeface="Times New Roman"/>
              </a:rPr>
              <a:t>www.velocityconf.com</a:t>
            </a:r>
            <a:r>
              <a:rPr lang="en-US" sz="3500" dirty="0" smtClean="0">
                <a:solidFill>
                  <a:srgbClr val="31859C"/>
                </a:solidFill>
                <a:latin typeface="+mj-lt"/>
                <a:cs typeface="Times New Roman"/>
              </a:rPr>
              <a:t>/</a:t>
            </a:r>
            <a:r>
              <a:rPr lang="en-US" sz="3500" dirty="0" err="1" smtClean="0">
                <a:solidFill>
                  <a:srgbClr val="31859C"/>
                </a:solidFill>
                <a:latin typeface="+mj-lt"/>
                <a:cs typeface="Times New Roman"/>
              </a:rPr>
              <a:t>eu</a:t>
            </a:r>
            <a:endParaRPr lang="en-US" sz="3500" dirty="0">
              <a:solidFill>
                <a:srgbClr val="31859C"/>
              </a:solidFill>
              <a:latin typeface="+mj-lt"/>
              <a:cs typeface="Times New Rom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381" y="3416932"/>
            <a:ext cx="9144000" cy="51483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VelocityConf_Tagline_blac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34" y="-23092"/>
            <a:ext cx="3569934" cy="22038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06723" y="5641810"/>
            <a:ext cx="63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5836" y="2639746"/>
            <a:ext cx="4271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17-19 November, </a:t>
            </a:r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2014</a:t>
            </a:r>
            <a:endParaRPr lang="en-US" sz="2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Rounded Rectangle 8">
            <a:hlinkClick r:id="rId3"/>
          </p:cNvPr>
          <p:cNvSpPr/>
          <p:nvPr/>
        </p:nvSpPr>
        <p:spPr>
          <a:xfrm>
            <a:off x="2416886" y="5619887"/>
            <a:ext cx="4771528" cy="96102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bg1">
                <a:lumMod val="75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420000" lon="0" rev="0"/>
            </a:camera>
            <a:lightRig rig="threePt" dir="t"/>
          </a:scene3d>
          <a:sp3d extrusionH="120650" contourW="31750">
            <a:bevelT/>
            <a:bevelB/>
            <a:extrusionClr>
              <a:schemeClr val="accent6">
                <a:lumMod val="75000"/>
              </a:schemeClr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Save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€250.00</a:t>
            </a:r>
            <a:endParaRPr lang="en-US" sz="3200" b="1" dirty="0" smtClean="0">
              <a:latin typeface="Arial"/>
              <a:cs typeface="Arial"/>
            </a:endParaRPr>
          </a:p>
          <a:p>
            <a:pPr algn="ctr"/>
            <a:r>
              <a:rPr lang="en-US" sz="2000" b="1" dirty="0" smtClean="0">
                <a:latin typeface="Arial"/>
                <a:cs typeface="Arial"/>
              </a:rPr>
              <a:t>Register with code: </a:t>
            </a:r>
            <a:r>
              <a:rPr lang="en-US" sz="2000" b="1" dirty="0" smtClean="0">
                <a:latin typeface="Arial"/>
                <a:cs typeface="Arial"/>
              </a:rPr>
              <a:t>USRG250</a:t>
            </a:r>
            <a:endParaRPr lang="en-US" sz="2000" b="1" dirty="0">
              <a:latin typeface="Arial"/>
              <a:cs typeface="Arial"/>
            </a:endParaRPr>
          </a:p>
        </p:txBody>
      </p:sp>
      <p:pic>
        <p:nvPicPr>
          <p:cNvPr id="2" name="Picture 1" descr="Screen Shot 2014-08-02 at 12.37.15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9" r="-25779"/>
          <a:stretch/>
        </p:blipFill>
        <p:spPr>
          <a:xfrm>
            <a:off x="4174740" y="0"/>
            <a:ext cx="6727452" cy="253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6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38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O'Reilly Media,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Krolikowski</dc:creator>
  <cp:lastModifiedBy>Nena</cp:lastModifiedBy>
  <cp:revision>30</cp:revision>
  <dcterms:created xsi:type="dcterms:W3CDTF">2014-01-21T22:39:46Z</dcterms:created>
  <dcterms:modified xsi:type="dcterms:W3CDTF">2014-08-02T19:47:06Z</dcterms:modified>
</cp:coreProperties>
</file>