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33" autoAdjust="0"/>
  </p:normalViewPr>
  <p:slideViewPr>
    <p:cSldViewPr snapToGrid="0" snapToObjects="1">
      <p:cViewPr varScale="1">
        <p:scale>
          <a:sx n="115" d="100"/>
          <a:sy n="115" d="100"/>
        </p:scale>
        <p:origin x="-144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28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8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8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3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6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9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420E7-6E39-8749-BAFB-7BAC355CCBC9}" type="datetimeFigureOut">
              <a:rPr lang="en-US" smtClean="0"/>
              <a:t>8/13/14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919E0-E889-4F42-A732-F948EEDE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5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73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O'Reilly Media,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Suzy Wiviott</dc:creator>
  <cp:lastModifiedBy>Kathy Yu</cp:lastModifiedBy>
  <cp:revision>8</cp:revision>
  <dcterms:created xsi:type="dcterms:W3CDTF">2013-10-29T18:33:23Z</dcterms:created>
  <dcterms:modified xsi:type="dcterms:W3CDTF">2014-08-13T23:31:42Z</dcterms:modified>
</cp:coreProperties>
</file>