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7.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8.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9.xml" ContentType="application/vnd.openxmlformats-officedocument.theme+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10.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theme/theme11.xml" ContentType="application/vnd.openxmlformats-officedocument.theme+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2.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3.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theme/theme14.xml" ContentType="application/vnd.openxmlformats-officedocument.theme+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5.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6.xml" ContentType="application/vnd.openxmlformats-officedocument.theme+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theme/theme1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58" r:id="rId2"/>
    <p:sldMasterId id="2147483683" r:id="rId3"/>
    <p:sldMasterId id="2147483698" r:id="rId4"/>
    <p:sldMasterId id="2147483714" r:id="rId5"/>
    <p:sldMasterId id="2147483729" r:id="rId6"/>
    <p:sldMasterId id="2147483752" r:id="rId7"/>
    <p:sldMasterId id="2147483803" r:id="rId8"/>
    <p:sldMasterId id="2147483828" r:id="rId9"/>
    <p:sldMasterId id="2147483843" r:id="rId10"/>
    <p:sldMasterId id="2147483886" r:id="rId11"/>
    <p:sldMasterId id="2147483892" r:id="rId12"/>
    <p:sldMasterId id="2147483898" r:id="rId13"/>
    <p:sldMasterId id="2147483904" r:id="rId14"/>
    <p:sldMasterId id="2147483919" r:id="rId15"/>
    <p:sldMasterId id="2147483926" r:id="rId16"/>
    <p:sldMasterId id="2147483947" r:id="rId17"/>
  </p:sldMasterIdLst>
  <p:notesMasterIdLst>
    <p:notesMasterId r:id="rId73"/>
  </p:notesMasterIdLst>
  <p:handoutMasterIdLst>
    <p:handoutMasterId r:id="rId74"/>
  </p:handoutMasterIdLst>
  <p:sldIdLst>
    <p:sldId id="256" r:id="rId18"/>
    <p:sldId id="446" r:id="rId19"/>
    <p:sldId id="454" r:id="rId20"/>
    <p:sldId id="451" r:id="rId21"/>
    <p:sldId id="455" r:id="rId22"/>
    <p:sldId id="452" r:id="rId23"/>
    <p:sldId id="456" r:id="rId24"/>
    <p:sldId id="453" r:id="rId25"/>
    <p:sldId id="469" r:id="rId26"/>
    <p:sldId id="457" r:id="rId27"/>
    <p:sldId id="458" r:id="rId28"/>
    <p:sldId id="463" r:id="rId29"/>
    <p:sldId id="465" r:id="rId30"/>
    <p:sldId id="436" r:id="rId31"/>
    <p:sldId id="466" r:id="rId32"/>
    <p:sldId id="470" r:id="rId33"/>
    <p:sldId id="471" r:id="rId34"/>
    <p:sldId id="377" r:id="rId35"/>
    <p:sldId id="387" r:id="rId36"/>
    <p:sldId id="434" r:id="rId37"/>
    <p:sldId id="381" r:id="rId38"/>
    <p:sldId id="443" r:id="rId39"/>
    <p:sldId id="385" r:id="rId40"/>
    <p:sldId id="433" r:id="rId41"/>
    <p:sldId id="386" r:id="rId42"/>
    <p:sldId id="441" r:id="rId43"/>
    <p:sldId id="397" r:id="rId44"/>
    <p:sldId id="398" r:id="rId45"/>
    <p:sldId id="399" r:id="rId46"/>
    <p:sldId id="435" r:id="rId47"/>
    <p:sldId id="437" r:id="rId48"/>
    <p:sldId id="474" r:id="rId49"/>
    <p:sldId id="400" r:id="rId50"/>
    <p:sldId id="475" r:id="rId51"/>
    <p:sldId id="390" r:id="rId52"/>
    <p:sldId id="472" r:id="rId53"/>
    <p:sldId id="403" r:id="rId54"/>
    <p:sldId id="405" r:id="rId55"/>
    <p:sldId id="407" r:id="rId56"/>
    <p:sldId id="428" r:id="rId57"/>
    <p:sldId id="429" r:id="rId58"/>
    <p:sldId id="408" r:id="rId59"/>
    <p:sldId id="409" r:id="rId60"/>
    <p:sldId id="444" r:id="rId61"/>
    <p:sldId id="445" r:id="rId62"/>
    <p:sldId id="431" r:id="rId63"/>
    <p:sldId id="487" r:id="rId64"/>
    <p:sldId id="479" r:id="rId65"/>
    <p:sldId id="485" r:id="rId66"/>
    <p:sldId id="486" r:id="rId67"/>
    <p:sldId id="480" r:id="rId68"/>
    <p:sldId id="481" r:id="rId69"/>
    <p:sldId id="482" r:id="rId70"/>
    <p:sldId id="473" r:id="rId71"/>
    <p:sldId id="257" r:id="rId72"/>
  </p:sldIdLst>
  <p:sldSz cx="9144000" cy="514826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3" orient="horz" pos="1646" userDrawn="1">
          <p15:clr>
            <a:srgbClr val="A4A3A4"/>
          </p15:clr>
        </p15:guide>
        <p15:guide id="4"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92718" autoAdjust="0"/>
  </p:normalViewPr>
  <p:slideViewPr>
    <p:cSldViewPr snapToGrid="0" snapToObjects="1">
      <p:cViewPr>
        <p:scale>
          <a:sx n="86" d="100"/>
          <a:sy n="86" d="100"/>
        </p:scale>
        <p:origin x="-2406" y="-1032"/>
      </p:cViewPr>
      <p:guideLst>
        <p:guide orient="horz" pos="1622"/>
        <p:guide pos="2881"/>
      </p:guideLst>
    </p:cSldViewPr>
  </p:slid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2" d="100"/>
          <a:sy n="82" d="100"/>
        </p:scale>
        <p:origin x="-318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1.xml"/><Relationship Id="rId26" Type="http://schemas.openxmlformats.org/officeDocument/2006/relationships/slide" Target="slides/slide9.xml"/><Relationship Id="rId39" Type="http://schemas.openxmlformats.org/officeDocument/2006/relationships/slide" Target="slides/slide22.xml"/><Relationship Id="rId21" Type="http://schemas.openxmlformats.org/officeDocument/2006/relationships/slide" Target="slides/slide4.xml"/><Relationship Id="rId34" Type="http://schemas.openxmlformats.org/officeDocument/2006/relationships/slide" Target="slides/slide17.xml"/><Relationship Id="rId42" Type="http://schemas.openxmlformats.org/officeDocument/2006/relationships/slide" Target="slides/slide25.xml"/><Relationship Id="rId47" Type="http://schemas.openxmlformats.org/officeDocument/2006/relationships/slide" Target="slides/slide30.xml"/><Relationship Id="rId50" Type="http://schemas.openxmlformats.org/officeDocument/2006/relationships/slide" Target="slides/slide33.xml"/><Relationship Id="rId55" Type="http://schemas.openxmlformats.org/officeDocument/2006/relationships/slide" Target="slides/slide38.xml"/><Relationship Id="rId63" Type="http://schemas.openxmlformats.org/officeDocument/2006/relationships/slide" Target="slides/slide46.xml"/><Relationship Id="rId68" Type="http://schemas.openxmlformats.org/officeDocument/2006/relationships/slide" Target="slides/slide51.xml"/><Relationship Id="rId76" Type="http://schemas.openxmlformats.org/officeDocument/2006/relationships/presProps" Target="presProps.xml"/><Relationship Id="rId7" Type="http://schemas.openxmlformats.org/officeDocument/2006/relationships/slideMaster" Target="slideMasters/slideMaster7.xml"/><Relationship Id="rId71" Type="http://schemas.openxmlformats.org/officeDocument/2006/relationships/slide" Target="slides/slide54.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2.xml"/><Relationship Id="rId11" Type="http://schemas.openxmlformats.org/officeDocument/2006/relationships/slideMaster" Target="slideMasters/slideMaster11.xml"/><Relationship Id="rId24" Type="http://schemas.openxmlformats.org/officeDocument/2006/relationships/slide" Target="slides/slide7.xml"/><Relationship Id="rId32" Type="http://schemas.openxmlformats.org/officeDocument/2006/relationships/slide" Target="slides/slide15.xml"/><Relationship Id="rId37" Type="http://schemas.openxmlformats.org/officeDocument/2006/relationships/slide" Target="slides/slide20.xml"/><Relationship Id="rId40" Type="http://schemas.openxmlformats.org/officeDocument/2006/relationships/slide" Target="slides/slide23.xml"/><Relationship Id="rId45" Type="http://schemas.openxmlformats.org/officeDocument/2006/relationships/slide" Target="slides/slide28.xml"/><Relationship Id="rId53" Type="http://schemas.openxmlformats.org/officeDocument/2006/relationships/slide" Target="slides/slide36.xml"/><Relationship Id="rId58" Type="http://schemas.openxmlformats.org/officeDocument/2006/relationships/slide" Target="slides/slide41.xml"/><Relationship Id="rId66" Type="http://schemas.openxmlformats.org/officeDocument/2006/relationships/slide" Target="slides/slide49.xml"/><Relationship Id="rId74" Type="http://schemas.openxmlformats.org/officeDocument/2006/relationships/handoutMaster" Target="handoutMasters/handoutMaster1.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44.xml"/><Relationship Id="rId10" Type="http://schemas.openxmlformats.org/officeDocument/2006/relationships/slideMaster" Target="slideMasters/slideMaster10.xml"/><Relationship Id="rId19" Type="http://schemas.openxmlformats.org/officeDocument/2006/relationships/slide" Target="slides/slide2.xml"/><Relationship Id="rId31" Type="http://schemas.openxmlformats.org/officeDocument/2006/relationships/slide" Target="slides/slide14.xml"/><Relationship Id="rId44" Type="http://schemas.openxmlformats.org/officeDocument/2006/relationships/slide" Target="slides/slide27.xml"/><Relationship Id="rId52" Type="http://schemas.openxmlformats.org/officeDocument/2006/relationships/slide" Target="slides/slide35.xml"/><Relationship Id="rId60" Type="http://schemas.openxmlformats.org/officeDocument/2006/relationships/slide" Target="slides/slide43.xml"/><Relationship Id="rId65" Type="http://schemas.openxmlformats.org/officeDocument/2006/relationships/slide" Target="slides/slide48.xml"/><Relationship Id="rId73" Type="http://schemas.openxmlformats.org/officeDocument/2006/relationships/notesMaster" Target="notesMasters/notesMaster1.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5.xml"/><Relationship Id="rId27" Type="http://schemas.openxmlformats.org/officeDocument/2006/relationships/slide" Target="slides/slide10.xml"/><Relationship Id="rId30" Type="http://schemas.openxmlformats.org/officeDocument/2006/relationships/slide" Target="slides/slide13.xml"/><Relationship Id="rId35" Type="http://schemas.openxmlformats.org/officeDocument/2006/relationships/slide" Target="slides/slide18.xml"/><Relationship Id="rId43" Type="http://schemas.openxmlformats.org/officeDocument/2006/relationships/slide" Target="slides/slide26.xml"/><Relationship Id="rId48" Type="http://schemas.openxmlformats.org/officeDocument/2006/relationships/slide" Target="slides/slide31.xml"/><Relationship Id="rId56" Type="http://schemas.openxmlformats.org/officeDocument/2006/relationships/slide" Target="slides/slide39.xml"/><Relationship Id="rId64" Type="http://schemas.openxmlformats.org/officeDocument/2006/relationships/slide" Target="slides/slide47.xml"/><Relationship Id="rId69" Type="http://schemas.openxmlformats.org/officeDocument/2006/relationships/slide" Target="slides/slide52.xml"/><Relationship Id="rId77"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34.xml"/><Relationship Id="rId72" Type="http://schemas.openxmlformats.org/officeDocument/2006/relationships/slide" Target="slides/slide55.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8.xml"/><Relationship Id="rId33" Type="http://schemas.openxmlformats.org/officeDocument/2006/relationships/slide" Target="slides/slide16.xml"/><Relationship Id="rId38" Type="http://schemas.openxmlformats.org/officeDocument/2006/relationships/slide" Target="slides/slide21.xml"/><Relationship Id="rId46" Type="http://schemas.openxmlformats.org/officeDocument/2006/relationships/slide" Target="slides/slide29.xml"/><Relationship Id="rId59" Type="http://schemas.openxmlformats.org/officeDocument/2006/relationships/slide" Target="slides/slide42.xml"/><Relationship Id="rId67" Type="http://schemas.openxmlformats.org/officeDocument/2006/relationships/slide" Target="slides/slide50.xml"/><Relationship Id="rId20" Type="http://schemas.openxmlformats.org/officeDocument/2006/relationships/slide" Target="slides/slide3.xml"/><Relationship Id="rId41" Type="http://schemas.openxmlformats.org/officeDocument/2006/relationships/slide" Target="slides/slide24.xml"/><Relationship Id="rId54" Type="http://schemas.openxmlformats.org/officeDocument/2006/relationships/slide" Target="slides/slide37.xml"/><Relationship Id="rId62" Type="http://schemas.openxmlformats.org/officeDocument/2006/relationships/slide" Target="slides/slide45.xml"/><Relationship Id="rId70" Type="http://schemas.openxmlformats.org/officeDocument/2006/relationships/slide" Target="slides/slide53.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6.xml"/><Relationship Id="rId28" Type="http://schemas.openxmlformats.org/officeDocument/2006/relationships/slide" Target="slides/slide11.xml"/><Relationship Id="rId36" Type="http://schemas.openxmlformats.org/officeDocument/2006/relationships/slide" Target="slides/slide19.xml"/><Relationship Id="rId49" Type="http://schemas.openxmlformats.org/officeDocument/2006/relationships/slide" Target="slides/slide32.xml"/><Relationship Id="rId57" Type="http://schemas.openxmlformats.org/officeDocument/2006/relationships/slide" Target="slides/slide40.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B163FB3-3740-410B-AF15-FD8B9A10AF10}" type="doc">
      <dgm:prSet loTypeId="urn:microsoft.com/office/officeart/2005/8/layout/cycle5" loCatId="cycle" qsTypeId="urn:microsoft.com/office/officeart/2005/8/quickstyle/3d4" qsCatId="3D" csTypeId="urn:microsoft.com/office/officeart/2005/8/colors/colorful1" csCatId="colorful" phldr="1"/>
      <dgm:spPr/>
      <dgm:t>
        <a:bodyPr/>
        <a:lstStyle/>
        <a:p>
          <a:endParaRPr lang="en-US"/>
        </a:p>
      </dgm:t>
    </dgm:pt>
    <dgm:pt modelId="{824EFCDF-956E-40E5-8863-F1715FB11131}">
      <dgm:prSet phldrT="[Text]"/>
      <dgm:spPr/>
      <dgm:t>
        <a:bodyPr/>
        <a:lstStyle/>
        <a:p>
          <a:r>
            <a:rPr lang="en-US" dirty="0" smtClean="0"/>
            <a:t>Hypotheses</a:t>
          </a:r>
          <a:endParaRPr lang="en-US" dirty="0"/>
        </a:p>
      </dgm:t>
    </dgm:pt>
    <dgm:pt modelId="{3AE52475-7295-4341-A1BE-AA43488C6897}" type="parTrans" cxnId="{4E49E27F-0927-4C86-905A-EE49F22C6DD1}">
      <dgm:prSet/>
      <dgm:spPr/>
      <dgm:t>
        <a:bodyPr/>
        <a:lstStyle/>
        <a:p>
          <a:endParaRPr lang="en-US"/>
        </a:p>
      </dgm:t>
    </dgm:pt>
    <dgm:pt modelId="{659F8093-B8CE-4A10-AD1B-A90DA3E65E09}" type="sibTrans" cxnId="{4E49E27F-0927-4C86-905A-EE49F22C6DD1}">
      <dgm:prSet/>
      <dgm:spPr/>
      <dgm:t>
        <a:bodyPr/>
        <a:lstStyle/>
        <a:p>
          <a:endParaRPr lang="en-US"/>
        </a:p>
      </dgm:t>
    </dgm:pt>
    <dgm:pt modelId="{F0163E34-F389-451C-B476-0073EBF5E89A}">
      <dgm:prSet phldrT="[Text]"/>
      <dgm:spPr/>
      <dgm:t>
        <a:bodyPr/>
        <a:lstStyle/>
        <a:p>
          <a:r>
            <a:rPr lang="en-US" dirty="0" smtClean="0"/>
            <a:t>Collect Data</a:t>
          </a:r>
          <a:endParaRPr lang="en-US" dirty="0"/>
        </a:p>
      </dgm:t>
    </dgm:pt>
    <dgm:pt modelId="{4F44DEFE-7669-47F0-908A-08600CBC3814}" type="parTrans" cxnId="{11035BF0-B68F-4E16-B50F-BCB58AB1F2FF}">
      <dgm:prSet/>
      <dgm:spPr/>
      <dgm:t>
        <a:bodyPr/>
        <a:lstStyle/>
        <a:p>
          <a:endParaRPr lang="en-US"/>
        </a:p>
      </dgm:t>
    </dgm:pt>
    <dgm:pt modelId="{EDAEF8C7-FAF1-4255-8332-95DBAD8BD81A}" type="sibTrans" cxnId="{11035BF0-B68F-4E16-B50F-BCB58AB1F2FF}">
      <dgm:prSet/>
      <dgm:spPr/>
      <dgm:t>
        <a:bodyPr/>
        <a:lstStyle/>
        <a:p>
          <a:endParaRPr lang="en-US"/>
        </a:p>
      </dgm:t>
    </dgm:pt>
    <dgm:pt modelId="{853B294F-8243-4CEB-AFEB-AF62BDFBF9F4}">
      <dgm:prSet phldrT="[Text]"/>
      <dgm:spPr/>
      <dgm:t>
        <a:bodyPr/>
        <a:lstStyle/>
        <a:p>
          <a:r>
            <a:rPr lang="en-US" dirty="0" smtClean="0"/>
            <a:t>Conclusions</a:t>
          </a:r>
          <a:endParaRPr lang="en-US" dirty="0"/>
        </a:p>
      </dgm:t>
    </dgm:pt>
    <dgm:pt modelId="{32616E78-1B7D-49D3-B8BE-7FC630B0A032}" type="parTrans" cxnId="{22CE2715-DE53-4A91-8576-60875B27B9D9}">
      <dgm:prSet/>
      <dgm:spPr/>
      <dgm:t>
        <a:bodyPr/>
        <a:lstStyle/>
        <a:p>
          <a:endParaRPr lang="en-US"/>
        </a:p>
      </dgm:t>
    </dgm:pt>
    <dgm:pt modelId="{05796D1D-24D9-467E-B74A-2558013BC0D2}" type="sibTrans" cxnId="{22CE2715-DE53-4A91-8576-60875B27B9D9}">
      <dgm:prSet/>
      <dgm:spPr/>
      <dgm:t>
        <a:bodyPr/>
        <a:lstStyle/>
        <a:p>
          <a:endParaRPr lang="en-US"/>
        </a:p>
      </dgm:t>
    </dgm:pt>
    <dgm:pt modelId="{37B795C9-53CF-4480-ABBE-9ECF7EC801A3}">
      <dgm:prSet phldrT="[Text]"/>
      <dgm:spPr/>
      <dgm:t>
        <a:bodyPr/>
        <a:lstStyle/>
        <a:p>
          <a:r>
            <a:rPr lang="en-US" dirty="0" smtClean="0"/>
            <a:t>Analyze</a:t>
          </a:r>
          <a:endParaRPr lang="en-US" dirty="0"/>
        </a:p>
      </dgm:t>
    </dgm:pt>
    <dgm:pt modelId="{3C89440F-B99A-4260-A6F7-472C82ABAD25}" type="parTrans" cxnId="{DF26BA82-9EF7-4642-ACB9-E33C54D0B75D}">
      <dgm:prSet/>
      <dgm:spPr/>
      <dgm:t>
        <a:bodyPr/>
        <a:lstStyle/>
        <a:p>
          <a:endParaRPr lang="en-US"/>
        </a:p>
      </dgm:t>
    </dgm:pt>
    <dgm:pt modelId="{5BBE33EB-52C4-4333-8629-21A3466337C2}" type="sibTrans" cxnId="{DF26BA82-9EF7-4642-ACB9-E33C54D0B75D}">
      <dgm:prSet/>
      <dgm:spPr/>
      <dgm:t>
        <a:bodyPr/>
        <a:lstStyle/>
        <a:p>
          <a:endParaRPr lang="en-US"/>
        </a:p>
      </dgm:t>
    </dgm:pt>
    <dgm:pt modelId="{DC1C08B0-A0E5-497D-BDE9-4ECBDA924F6B}" type="pres">
      <dgm:prSet presAssocID="{EB163FB3-3740-410B-AF15-FD8B9A10AF10}" presName="cycle" presStyleCnt="0">
        <dgm:presLayoutVars>
          <dgm:dir/>
          <dgm:resizeHandles val="exact"/>
        </dgm:presLayoutVars>
      </dgm:prSet>
      <dgm:spPr/>
      <dgm:t>
        <a:bodyPr/>
        <a:lstStyle/>
        <a:p>
          <a:endParaRPr lang="en-US"/>
        </a:p>
      </dgm:t>
    </dgm:pt>
    <dgm:pt modelId="{FF21F4CE-BBEF-4B84-8A98-2C5E2AB8155D}" type="pres">
      <dgm:prSet presAssocID="{824EFCDF-956E-40E5-8863-F1715FB11131}" presName="node" presStyleLbl="node1" presStyleIdx="0" presStyleCnt="4" custAng="0">
        <dgm:presLayoutVars>
          <dgm:bulletEnabled val="1"/>
        </dgm:presLayoutVars>
      </dgm:prSet>
      <dgm:spPr/>
      <dgm:t>
        <a:bodyPr/>
        <a:lstStyle/>
        <a:p>
          <a:endParaRPr lang="en-US"/>
        </a:p>
      </dgm:t>
    </dgm:pt>
    <dgm:pt modelId="{811D394B-8352-45E4-AC7D-FA62FC8075D6}" type="pres">
      <dgm:prSet presAssocID="{824EFCDF-956E-40E5-8863-F1715FB11131}" presName="spNode" presStyleCnt="0"/>
      <dgm:spPr/>
    </dgm:pt>
    <dgm:pt modelId="{86EC340A-4212-4B34-9E12-C7F9AA4DA45E}" type="pres">
      <dgm:prSet presAssocID="{659F8093-B8CE-4A10-AD1B-A90DA3E65E09}" presName="sibTrans" presStyleLbl="sibTrans1D1" presStyleIdx="0" presStyleCnt="4"/>
      <dgm:spPr/>
      <dgm:t>
        <a:bodyPr/>
        <a:lstStyle/>
        <a:p>
          <a:endParaRPr lang="en-US"/>
        </a:p>
      </dgm:t>
    </dgm:pt>
    <dgm:pt modelId="{FF5D0CC2-B714-492D-B93F-20D20CE41E52}" type="pres">
      <dgm:prSet presAssocID="{F0163E34-F389-451C-B476-0073EBF5E89A}" presName="node" presStyleLbl="node1" presStyleIdx="1" presStyleCnt="4">
        <dgm:presLayoutVars>
          <dgm:bulletEnabled val="1"/>
        </dgm:presLayoutVars>
      </dgm:prSet>
      <dgm:spPr/>
      <dgm:t>
        <a:bodyPr/>
        <a:lstStyle/>
        <a:p>
          <a:endParaRPr lang="en-US"/>
        </a:p>
      </dgm:t>
    </dgm:pt>
    <dgm:pt modelId="{DE66E021-F06C-45E6-A905-5A1E9D9EBDC6}" type="pres">
      <dgm:prSet presAssocID="{F0163E34-F389-451C-B476-0073EBF5E89A}" presName="spNode" presStyleCnt="0"/>
      <dgm:spPr/>
    </dgm:pt>
    <dgm:pt modelId="{0E232344-D249-41D6-960B-1C20E8762B09}" type="pres">
      <dgm:prSet presAssocID="{EDAEF8C7-FAF1-4255-8332-95DBAD8BD81A}" presName="sibTrans" presStyleLbl="sibTrans1D1" presStyleIdx="1" presStyleCnt="4"/>
      <dgm:spPr/>
      <dgm:t>
        <a:bodyPr/>
        <a:lstStyle/>
        <a:p>
          <a:endParaRPr lang="en-US"/>
        </a:p>
      </dgm:t>
    </dgm:pt>
    <dgm:pt modelId="{765F753E-7770-4431-8B4D-5E84ED59EAEF}" type="pres">
      <dgm:prSet presAssocID="{37B795C9-53CF-4480-ABBE-9ECF7EC801A3}" presName="node" presStyleLbl="node1" presStyleIdx="2" presStyleCnt="4">
        <dgm:presLayoutVars>
          <dgm:bulletEnabled val="1"/>
        </dgm:presLayoutVars>
      </dgm:prSet>
      <dgm:spPr/>
      <dgm:t>
        <a:bodyPr/>
        <a:lstStyle/>
        <a:p>
          <a:endParaRPr lang="en-US"/>
        </a:p>
      </dgm:t>
    </dgm:pt>
    <dgm:pt modelId="{B775722F-A07F-4907-9DF0-9932E3657800}" type="pres">
      <dgm:prSet presAssocID="{37B795C9-53CF-4480-ABBE-9ECF7EC801A3}" presName="spNode" presStyleCnt="0"/>
      <dgm:spPr/>
    </dgm:pt>
    <dgm:pt modelId="{927D639C-D718-437F-A787-86064FFCCF41}" type="pres">
      <dgm:prSet presAssocID="{5BBE33EB-52C4-4333-8629-21A3466337C2}" presName="sibTrans" presStyleLbl="sibTrans1D1" presStyleIdx="2" presStyleCnt="4"/>
      <dgm:spPr/>
      <dgm:t>
        <a:bodyPr/>
        <a:lstStyle/>
        <a:p>
          <a:endParaRPr lang="en-US"/>
        </a:p>
      </dgm:t>
    </dgm:pt>
    <dgm:pt modelId="{A9686CC8-4604-4841-B51D-194EBDBD797F}" type="pres">
      <dgm:prSet presAssocID="{853B294F-8243-4CEB-AFEB-AF62BDFBF9F4}" presName="node" presStyleLbl="node1" presStyleIdx="3" presStyleCnt="4">
        <dgm:presLayoutVars>
          <dgm:bulletEnabled val="1"/>
        </dgm:presLayoutVars>
      </dgm:prSet>
      <dgm:spPr/>
      <dgm:t>
        <a:bodyPr/>
        <a:lstStyle/>
        <a:p>
          <a:endParaRPr lang="en-US"/>
        </a:p>
      </dgm:t>
    </dgm:pt>
    <dgm:pt modelId="{097991F8-27DA-4F5A-BB77-B9350C899E28}" type="pres">
      <dgm:prSet presAssocID="{853B294F-8243-4CEB-AFEB-AF62BDFBF9F4}" presName="spNode" presStyleCnt="0"/>
      <dgm:spPr/>
    </dgm:pt>
    <dgm:pt modelId="{6A98B575-9F7D-44BE-9AA3-79AA2C884B35}" type="pres">
      <dgm:prSet presAssocID="{05796D1D-24D9-467E-B74A-2558013BC0D2}" presName="sibTrans" presStyleLbl="sibTrans1D1" presStyleIdx="3" presStyleCnt="4"/>
      <dgm:spPr/>
      <dgm:t>
        <a:bodyPr/>
        <a:lstStyle/>
        <a:p>
          <a:endParaRPr lang="en-US"/>
        </a:p>
      </dgm:t>
    </dgm:pt>
  </dgm:ptLst>
  <dgm:cxnLst>
    <dgm:cxn modelId="{1549EA5C-566A-45D6-A9A1-73A066DD83CA}" type="presOf" srcId="{853B294F-8243-4CEB-AFEB-AF62BDFBF9F4}" destId="{A9686CC8-4604-4841-B51D-194EBDBD797F}" srcOrd="0" destOrd="0" presId="urn:microsoft.com/office/officeart/2005/8/layout/cycle5"/>
    <dgm:cxn modelId="{5A750F9F-C8BF-4F3D-A1CC-235782995C3E}" type="presOf" srcId="{EDAEF8C7-FAF1-4255-8332-95DBAD8BD81A}" destId="{0E232344-D249-41D6-960B-1C20E8762B09}" srcOrd="0" destOrd="0" presId="urn:microsoft.com/office/officeart/2005/8/layout/cycle5"/>
    <dgm:cxn modelId="{56C07DE3-BA0D-4069-AB3D-A16A2BEE5C5C}" type="presOf" srcId="{5BBE33EB-52C4-4333-8629-21A3466337C2}" destId="{927D639C-D718-437F-A787-86064FFCCF41}" srcOrd="0" destOrd="0" presId="urn:microsoft.com/office/officeart/2005/8/layout/cycle5"/>
    <dgm:cxn modelId="{D4E99C3A-F4C6-4EF5-A1AD-BAA5B1EDE4D0}" type="presOf" srcId="{37B795C9-53CF-4480-ABBE-9ECF7EC801A3}" destId="{765F753E-7770-4431-8B4D-5E84ED59EAEF}" srcOrd="0" destOrd="0" presId="urn:microsoft.com/office/officeart/2005/8/layout/cycle5"/>
    <dgm:cxn modelId="{DF26BA82-9EF7-4642-ACB9-E33C54D0B75D}" srcId="{EB163FB3-3740-410B-AF15-FD8B9A10AF10}" destId="{37B795C9-53CF-4480-ABBE-9ECF7EC801A3}" srcOrd="2" destOrd="0" parTransId="{3C89440F-B99A-4260-A6F7-472C82ABAD25}" sibTransId="{5BBE33EB-52C4-4333-8629-21A3466337C2}"/>
    <dgm:cxn modelId="{11035BF0-B68F-4E16-B50F-BCB58AB1F2FF}" srcId="{EB163FB3-3740-410B-AF15-FD8B9A10AF10}" destId="{F0163E34-F389-451C-B476-0073EBF5E89A}" srcOrd="1" destOrd="0" parTransId="{4F44DEFE-7669-47F0-908A-08600CBC3814}" sibTransId="{EDAEF8C7-FAF1-4255-8332-95DBAD8BD81A}"/>
    <dgm:cxn modelId="{22CE2715-DE53-4A91-8576-60875B27B9D9}" srcId="{EB163FB3-3740-410B-AF15-FD8B9A10AF10}" destId="{853B294F-8243-4CEB-AFEB-AF62BDFBF9F4}" srcOrd="3" destOrd="0" parTransId="{32616E78-1B7D-49D3-B8BE-7FC630B0A032}" sibTransId="{05796D1D-24D9-467E-B74A-2558013BC0D2}"/>
    <dgm:cxn modelId="{7C284709-936A-4FFE-B343-CAD95B018FFF}" type="presOf" srcId="{EB163FB3-3740-410B-AF15-FD8B9A10AF10}" destId="{DC1C08B0-A0E5-497D-BDE9-4ECBDA924F6B}" srcOrd="0" destOrd="0" presId="urn:microsoft.com/office/officeart/2005/8/layout/cycle5"/>
    <dgm:cxn modelId="{735CF1C7-9A1F-4E90-A9E6-58742084C9C3}" type="presOf" srcId="{F0163E34-F389-451C-B476-0073EBF5E89A}" destId="{FF5D0CC2-B714-492D-B93F-20D20CE41E52}" srcOrd="0" destOrd="0" presId="urn:microsoft.com/office/officeart/2005/8/layout/cycle5"/>
    <dgm:cxn modelId="{B8BE38A4-EFF1-48CF-8422-10D65C646237}" type="presOf" srcId="{824EFCDF-956E-40E5-8863-F1715FB11131}" destId="{FF21F4CE-BBEF-4B84-8A98-2C5E2AB8155D}" srcOrd="0" destOrd="0" presId="urn:microsoft.com/office/officeart/2005/8/layout/cycle5"/>
    <dgm:cxn modelId="{4E49E27F-0927-4C86-905A-EE49F22C6DD1}" srcId="{EB163FB3-3740-410B-AF15-FD8B9A10AF10}" destId="{824EFCDF-956E-40E5-8863-F1715FB11131}" srcOrd="0" destOrd="0" parTransId="{3AE52475-7295-4341-A1BE-AA43488C6897}" sibTransId="{659F8093-B8CE-4A10-AD1B-A90DA3E65E09}"/>
    <dgm:cxn modelId="{E5140C31-DC17-4976-BE36-2282D324738B}" type="presOf" srcId="{05796D1D-24D9-467E-B74A-2558013BC0D2}" destId="{6A98B575-9F7D-44BE-9AA3-79AA2C884B35}" srcOrd="0" destOrd="0" presId="urn:microsoft.com/office/officeart/2005/8/layout/cycle5"/>
    <dgm:cxn modelId="{9B937BCD-0EF0-410A-867B-A50303EF95B6}" type="presOf" srcId="{659F8093-B8CE-4A10-AD1B-A90DA3E65E09}" destId="{86EC340A-4212-4B34-9E12-C7F9AA4DA45E}" srcOrd="0" destOrd="0" presId="urn:microsoft.com/office/officeart/2005/8/layout/cycle5"/>
    <dgm:cxn modelId="{AACB4ACB-10FD-42A4-A424-C22EB767F9DE}" type="presParOf" srcId="{DC1C08B0-A0E5-497D-BDE9-4ECBDA924F6B}" destId="{FF21F4CE-BBEF-4B84-8A98-2C5E2AB8155D}" srcOrd="0" destOrd="0" presId="urn:microsoft.com/office/officeart/2005/8/layout/cycle5"/>
    <dgm:cxn modelId="{D6A747A3-32DF-432E-85C8-3FF2C836E127}" type="presParOf" srcId="{DC1C08B0-A0E5-497D-BDE9-4ECBDA924F6B}" destId="{811D394B-8352-45E4-AC7D-FA62FC8075D6}" srcOrd="1" destOrd="0" presId="urn:microsoft.com/office/officeart/2005/8/layout/cycle5"/>
    <dgm:cxn modelId="{82F865BB-C6EA-4E64-A543-84CDE3193218}" type="presParOf" srcId="{DC1C08B0-A0E5-497D-BDE9-4ECBDA924F6B}" destId="{86EC340A-4212-4B34-9E12-C7F9AA4DA45E}" srcOrd="2" destOrd="0" presId="urn:microsoft.com/office/officeart/2005/8/layout/cycle5"/>
    <dgm:cxn modelId="{9E6957DF-BD12-4CF4-8140-DF891E25F429}" type="presParOf" srcId="{DC1C08B0-A0E5-497D-BDE9-4ECBDA924F6B}" destId="{FF5D0CC2-B714-492D-B93F-20D20CE41E52}" srcOrd="3" destOrd="0" presId="urn:microsoft.com/office/officeart/2005/8/layout/cycle5"/>
    <dgm:cxn modelId="{ADD4EA04-30EF-4DF4-97D1-65458A8EB630}" type="presParOf" srcId="{DC1C08B0-A0E5-497D-BDE9-4ECBDA924F6B}" destId="{DE66E021-F06C-45E6-A905-5A1E9D9EBDC6}" srcOrd="4" destOrd="0" presId="urn:microsoft.com/office/officeart/2005/8/layout/cycle5"/>
    <dgm:cxn modelId="{2BE3D3B2-C88A-4A40-9D2E-4483EFC586E4}" type="presParOf" srcId="{DC1C08B0-A0E5-497D-BDE9-4ECBDA924F6B}" destId="{0E232344-D249-41D6-960B-1C20E8762B09}" srcOrd="5" destOrd="0" presId="urn:microsoft.com/office/officeart/2005/8/layout/cycle5"/>
    <dgm:cxn modelId="{D3D0AA9B-D3DF-47A2-A8F8-1A4C63BB7038}" type="presParOf" srcId="{DC1C08B0-A0E5-497D-BDE9-4ECBDA924F6B}" destId="{765F753E-7770-4431-8B4D-5E84ED59EAEF}" srcOrd="6" destOrd="0" presId="urn:microsoft.com/office/officeart/2005/8/layout/cycle5"/>
    <dgm:cxn modelId="{0A826138-E663-45BC-8349-5B6DE3AFD0B2}" type="presParOf" srcId="{DC1C08B0-A0E5-497D-BDE9-4ECBDA924F6B}" destId="{B775722F-A07F-4907-9DF0-9932E3657800}" srcOrd="7" destOrd="0" presId="urn:microsoft.com/office/officeart/2005/8/layout/cycle5"/>
    <dgm:cxn modelId="{DF82578B-1F1C-41CD-816C-0DFEC405AAA3}" type="presParOf" srcId="{DC1C08B0-A0E5-497D-BDE9-4ECBDA924F6B}" destId="{927D639C-D718-437F-A787-86064FFCCF41}" srcOrd="8" destOrd="0" presId="urn:microsoft.com/office/officeart/2005/8/layout/cycle5"/>
    <dgm:cxn modelId="{E0FEDF97-F505-4959-9BBE-6EC685B09A1E}" type="presParOf" srcId="{DC1C08B0-A0E5-497D-BDE9-4ECBDA924F6B}" destId="{A9686CC8-4604-4841-B51D-194EBDBD797F}" srcOrd="9" destOrd="0" presId="urn:microsoft.com/office/officeart/2005/8/layout/cycle5"/>
    <dgm:cxn modelId="{A4540236-1D81-45BB-8EB2-68EC62DB53F2}" type="presParOf" srcId="{DC1C08B0-A0E5-497D-BDE9-4ECBDA924F6B}" destId="{097991F8-27DA-4F5A-BB77-B9350C899E28}" srcOrd="10" destOrd="0" presId="urn:microsoft.com/office/officeart/2005/8/layout/cycle5"/>
    <dgm:cxn modelId="{0C567977-5634-4002-B377-706D08285FB0}" type="presParOf" srcId="{DC1C08B0-A0E5-497D-BDE9-4ECBDA924F6B}" destId="{6A98B575-9F7D-44BE-9AA3-79AA2C884B35}"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B163FB3-3740-410B-AF15-FD8B9A10AF10}" type="doc">
      <dgm:prSet loTypeId="urn:microsoft.com/office/officeart/2005/8/layout/cycle5" loCatId="cycle" qsTypeId="urn:microsoft.com/office/officeart/2005/8/quickstyle/3d4" qsCatId="3D" csTypeId="urn:microsoft.com/office/officeart/2005/8/colors/colorful1" csCatId="colorful" phldr="1"/>
      <dgm:spPr/>
      <dgm:t>
        <a:bodyPr/>
        <a:lstStyle/>
        <a:p>
          <a:endParaRPr lang="en-US"/>
        </a:p>
      </dgm:t>
    </dgm:pt>
    <dgm:pt modelId="{824EFCDF-956E-40E5-8863-F1715FB11131}">
      <dgm:prSet phldrT="[Text]"/>
      <dgm:spPr/>
      <dgm:t>
        <a:bodyPr/>
        <a:lstStyle/>
        <a:p>
          <a:r>
            <a:rPr lang="en-US" dirty="0" smtClean="0"/>
            <a:t>Hypotheses</a:t>
          </a:r>
          <a:endParaRPr lang="en-US" dirty="0"/>
        </a:p>
      </dgm:t>
    </dgm:pt>
    <dgm:pt modelId="{3AE52475-7295-4341-A1BE-AA43488C6897}" type="parTrans" cxnId="{4E49E27F-0927-4C86-905A-EE49F22C6DD1}">
      <dgm:prSet/>
      <dgm:spPr/>
      <dgm:t>
        <a:bodyPr/>
        <a:lstStyle/>
        <a:p>
          <a:endParaRPr lang="en-US"/>
        </a:p>
      </dgm:t>
    </dgm:pt>
    <dgm:pt modelId="{659F8093-B8CE-4A10-AD1B-A90DA3E65E09}" type="sibTrans" cxnId="{4E49E27F-0927-4C86-905A-EE49F22C6DD1}">
      <dgm:prSet/>
      <dgm:spPr/>
      <dgm:t>
        <a:bodyPr/>
        <a:lstStyle/>
        <a:p>
          <a:endParaRPr lang="en-US"/>
        </a:p>
      </dgm:t>
    </dgm:pt>
    <dgm:pt modelId="{F0163E34-F389-451C-B476-0073EBF5E89A}">
      <dgm:prSet phldrT="[Text]"/>
      <dgm:spPr/>
      <dgm:t>
        <a:bodyPr/>
        <a:lstStyle/>
        <a:p>
          <a:r>
            <a:rPr lang="en-US" dirty="0" smtClean="0"/>
            <a:t>Collect Data</a:t>
          </a:r>
          <a:endParaRPr lang="en-US" dirty="0"/>
        </a:p>
      </dgm:t>
    </dgm:pt>
    <dgm:pt modelId="{4F44DEFE-7669-47F0-908A-08600CBC3814}" type="parTrans" cxnId="{11035BF0-B68F-4E16-B50F-BCB58AB1F2FF}">
      <dgm:prSet/>
      <dgm:spPr/>
      <dgm:t>
        <a:bodyPr/>
        <a:lstStyle/>
        <a:p>
          <a:endParaRPr lang="en-US"/>
        </a:p>
      </dgm:t>
    </dgm:pt>
    <dgm:pt modelId="{EDAEF8C7-FAF1-4255-8332-95DBAD8BD81A}" type="sibTrans" cxnId="{11035BF0-B68F-4E16-B50F-BCB58AB1F2FF}">
      <dgm:prSet/>
      <dgm:spPr/>
      <dgm:t>
        <a:bodyPr/>
        <a:lstStyle/>
        <a:p>
          <a:endParaRPr lang="en-US"/>
        </a:p>
      </dgm:t>
    </dgm:pt>
    <dgm:pt modelId="{853B294F-8243-4CEB-AFEB-AF62BDFBF9F4}">
      <dgm:prSet phldrT="[Text]"/>
      <dgm:spPr/>
      <dgm:t>
        <a:bodyPr/>
        <a:lstStyle/>
        <a:p>
          <a:r>
            <a:rPr lang="en-US" dirty="0" smtClean="0"/>
            <a:t>Conclusions</a:t>
          </a:r>
          <a:endParaRPr lang="en-US" dirty="0"/>
        </a:p>
      </dgm:t>
    </dgm:pt>
    <dgm:pt modelId="{32616E78-1B7D-49D3-B8BE-7FC630B0A032}" type="parTrans" cxnId="{22CE2715-DE53-4A91-8576-60875B27B9D9}">
      <dgm:prSet/>
      <dgm:spPr/>
      <dgm:t>
        <a:bodyPr/>
        <a:lstStyle/>
        <a:p>
          <a:endParaRPr lang="en-US"/>
        </a:p>
      </dgm:t>
    </dgm:pt>
    <dgm:pt modelId="{05796D1D-24D9-467E-B74A-2558013BC0D2}" type="sibTrans" cxnId="{22CE2715-DE53-4A91-8576-60875B27B9D9}">
      <dgm:prSet/>
      <dgm:spPr/>
      <dgm:t>
        <a:bodyPr/>
        <a:lstStyle/>
        <a:p>
          <a:endParaRPr lang="en-US"/>
        </a:p>
      </dgm:t>
    </dgm:pt>
    <dgm:pt modelId="{37B795C9-53CF-4480-ABBE-9ECF7EC801A3}">
      <dgm:prSet phldrT="[Text]"/>
      <dgm:spPr/>
      <dgm:t>
        <a:bodyPr/>
        <a:lstStyle/>
        <a:p>
          <a:r>
            <a:rPr lang="en-US" dirty="0" smtClean="0"/>
            <a:t>Analyze</a:t>
          </a:r>
          <a:endParaRPr lang="en-US" dirty="0"/>
        </a:p>
      </dgm:t>
    </dgm:pt>
    <dgm:pt modelId="{3C89440F-B99A-4260-A6F7-472C82ABAD25}" type="parTrans" cxnId="{DF26BA82-9EF7-4642-ACB9-E33C54D0B75D}">
      <dgm:prSet/>
      <dgm:spPr/>
      <dgm:t>
        <a:bodyPr/>
        <a:lstStyle/>
        <a:p>
          <a:endParaRPr lang="en-US"/>
        </a:p>
      </dgm:t>
    </dgm:pt>
    <dgm:pt modelId="{5BBE33EB-52C4-4333-8629-21A3466337C2}" type="sibTrans" cxnId="{DF26BA82-9EF7-4642-ACB9-E33C54D0B75D}">
      <dgm:prSet/>
      <dgm:spPr/>
      <dgm:t>
        <a:bodyPr/>
        <a:lstStyle/>
        <a:p>
          <a:endParaRPr lang="en-US"/>
        </a:p>
      </dgm:t>
    </dgm:pt>
    <dgm:pt modelId="{DC1C08B0-A0E5-497D-BDE9-4ECBDA924F6B}" type="pres">
      <dgm:prSet presAssocID="{EB163FB3-3740-410B-AF15-FD8B9A10AF10}" presName="cycle" presStyleCnt="0">
        <dgm:presLayoutVars>
          <dgm:dir/>
          <dgm:resizeHandles val="exact"/>
        </dgm:presLayoutVars>
      </dgm:prSet>
      <dgm:spPr/>
      <dgm:t>
        <a:bodyPr/>
        <a:lstStyle/>
        <a:p>
          <a:endParaRPr lang="en-US"/>
        </a:p>
      </dgm:t>
    </dgm:pt>
    <dgm:pt modelId="{FF21F4CE-BBEF-4B84-8A98-2C5E2AB8155D}" type="pres">
      <dgm:prSet presAssocID="{824EFCDF-956E-40E5-8863-F1715FB11131}" presName="node" presStyleLbl="node1" presStyleIdx="0" presStyleCnt="4" custAng="0">
        <dgm:presLayoutVars>
          <dgm:bulletEnabled val="1"/>
        </dgm:presLayoutVars>
      </dgm:prSet>
      <dgm:spPr/>
      <dgm:t>
        <a:bodyPr/>
        <a:lstStyle/>
        <a:p>
          <a:endParaRPr lang="en-US"/>
        </a:p>
      </dgm:t>
    </dgm:pt>
    <dgm:pt modelId="{811D394B-8352-45E4-AC7D-FA62FC8075D6}" type="pres">
      <dgm:prSet presAssocID="{824EFCDF-956E-40E5-8863-F1715FB11131}" presName="spNode" presStyleCnt="0"/>
      <dgm:spPr/>
    </dgm:pt>
    <dgm:pt modelId="{86EC340A-4212-4B34-9E12-C7F9AA4DA45E}" type="pres">
      <dgm:prSet presAssocID="{659F8093-B8CE-4A10-AD1B-A90DA3E65E09}" presName="sibTrans" presStyleLbl="sibTrans1D1" presStyleIdx="0" presStyleCnt="4"/>
      <dgm:spPr/>
      <dgm:t>
        <a:bodyPr/>
        <a:lstStyle/>
        <a:p>
          <a:endParaRPr lang="en-US"/>
        </a:p>
      </dgm:t>
    </dgm:pt>
    <dgm:pt modelId="{FF5D0CC2-B714-492D-B93F-20D20CE41E52}" type="pres">
      <dgm:prSet presAssocID="{F0163E34-F389-451C-B476-0073EBF5E89A}" presName="node" presStyleLbl="node1" presStyleIdx="1" presStyleCnt="4">
        <dgm:presLayoutVars>
          <dgm:bulletEnabled val="1"/>
        </dgm:presLayoutVars>
      </dgm:prSet>
      <dgm:spPr/>
      <dgm:t>
        <a:bodyPr/>
        <a:lstStyle/>
        <a:p>
          <a:endParaRPr lang="en-US"/>
        </a:p>
      </dgm:t>
    </dgm:pt>
    <dgm:pt modelId="{DE66E021-F06C-45E6-A905-5A1E9D9EBDC6}" type="pres">
      <dgm:prSet presAssocID="{F0163E34-F389-451C-B476-0073EBF5E89A}" presName="spNode" presStyleCnt="0"/>
      <dgm:spPr/>
    </dgm:pt>
    <dgm:pt modelId="{0E232344-D249-41D6-960B-1C20E8762B09}" type="pres">
      <dgm:prSet presAssocID="{EDAEF8C7-FAF1-4255-8332-95DBAD8BD81A}" presName="sibTrans" presStyleLbl="sibTrans1D1" presStyleIdx="1" presStyleCnt="4"/>
      <dgm:spPr/>
      <dgm:t>
        <a:bodyPr/>
        <a:lstStyle/>
        <a:p>
          <a:endParaRPr lang="en-US"/>
        </a:p>
      </dgm:t>
    </dgm:pt>
    <dgm:pt modelId="{765F753E-7770-4431-8B4D-5E84ED59EAEF}" type="pres">
      <dgm:prSet presAssocID="{37B795C9-53CF-4480-ABBE-9ECF7EC801A3}" presName="node" presStyleLbl="node1" presStyleIdx="2" presStyleCnt="4">
        <dgm:presLayoutVars>
          <dgm:bulletEnabled val="1"/>
        </dgm:presLayoutVars>
      </dgm:prSet>
      <dgm:spPr/>
      <dgm:t>
        <a:bodyPr/>
        <a:lstStyle/>
        <a:p>
          <a:endParaRPr lang="en-US"/>
        </a:p>
      </dgm:t>
    </dgm:pt>
    <dgm:pt modelId="{B775722F-A07F-4907-9DF0-9932E3657800}" type="pres">
      <dgm:prSet presAssocID="{37B795C9-53CF-4480-ABBE-9ECF7EC801A3}" presName="spNode" presStyleCnt="0"/>
      <dgm:spPr/>
    </dgm:pt>
    <dgm:pt modelId="{927D639C-D718-437F-A787-86064FFCCF41}" type="pres">
      <dgm:prSet presAssocID="{5BBE33EB-52C4-4333-8629-21A3466337C2}" presName="sibTrans" presStyleLbl="sibTrans1D1" presStyleIdx="2" presStyleCnt="4"/>
      <dgm:spPr/>
      <dgm:t>
        <a:bodyPr/>
        <a:lstStyle/>
        <a:p>
          <a:endParaRPr lang="en-US"/>
        </a:p>
      </dgm:t>
    </dgm:pt>
    <dgm:pt modelId="{A9686CC8-4604-4841-B51D-194EBDBD797F}" type="pres">
      <dgm:prSet presAssocID="{853B294F-8243-4CEB-AFEB-AF62BDFBF9F4}" presName="node" presStyleLbl="node1" presStyleIdx="3" presStyleCnt="4">
        <dgm:presLayoutVars>
          <dgm:bulletEnabled val="1"/>
        </dgm:presLayoutVars>
      </dgm:prSet>
      <dgm:spPr/>
      <dgm:t>
        <a:bodyPr/>
        <a:lstStyle/>
        <a:p>
          <a:endParaRPr lang="en-US"/>
        </a:p>
      </dgm:t>
    </dgm:pt>
    <dgm:pt modelId="{097991F8-27DA-4F5A-BB77-B9350C899E28}" type="pres">
      <dgm:prSet presAssocID="{853B294F-8243-4CEB-AFEB-AF62BDFBF9F4}" presName="spNode" presStyleCnt="0"/>
      <dgm:spPr/>
    </dgm:pt>
    <dgm:pt modelId="{6A98B575-9F7D-44BE-9AA3-79AA2C884B35}" type="pres">
      <dgm:prSet presAssocID="{05796D1D-24D9-467E-B74A-2558013BC0D2}" presName="sibTrans" presStyleLbl="sibTrans1D1" presStyleIdx="3" presStyleCnt="4"/>
      <dgm:spPr/>
      <dgm:t>
        <a:bodyPr/>
        <a:lstStyle/>
        <a:p>
          <a:endParaRPr lang="en-US"/>
        </a:p>
      </dgm:t>
    </dgm:pt>
  </dgm:ptLst>
  <dgm:cxnLst>
    <dgm:cxn modelId="{A4389BA0-C8DA-49DD-B2C0-269085D330C7}" type="presOf" srcId="{EDAEF8C7-FAF1-4255-8332-95DBAD8BD81A}" destId="{0E232344-D249-41D6-960B-1C20E8762B09}" srcOrd="0" destOrd="0" presId="urn:microsoft.com/office/officeart/2005/8/layout/cycle5"/>
    <dgm:cxn modelId="{853640A9-786F-4CF1-BBF0-FD458022C516}" type="presOf" srcId="{05796D1D-24D9-467E-B74A-2558013BC0D2}" destId="{6A98B575-9F7D-44BE-9AA3-79AA2C884B35}" srcOrd="0" destOrd="0" presId="urn:microsoft.com/office/officeart/2005/8/layout/cycle5"/>
    <dgm:cxn modelId="{DF26BA82-9EF7-4642-ACB9-E33C54D0B75D}" srcId="{EB163FB3-3740-410B-AF15-FD8B9A10AF10}" destId="{37B795C9-53CF-4480-ABBE-9ECF7EC801A3}" srcOrd="2" destOrd="0" parTransId="{3C89440F-B99A-4260-A6F7-472C82ABAD25}" sibTransId="{5BBE33EB-52C4-4333-8629-21A3466337C2}"/>
    <dgm:cxn modelId="{0B7A3749-C21C-41F5-8979-3836B6B9B237}" type="presOf" srcId="{F0163E34-F389-451C-B476-0073EBF5E89A}" destId="{FF5D0CC2-B714-492D-B93F-20D20CE41E52}" srcOrd="0" destOrd="0" presId="urn:microsoft.com/office/officeart/2005/8/layout/cycle5"/>
    <dgm:cxn modelId="{A57E436E-011C-493E-8B05-AE2264795A94}" type="presOf" srcId="{659F8093-B8CE-4A10-AD1B-A90DA3E65E09}" destId="{86EC340A-4212-4B34-9E12-C7F9AA4DA45E}" srcOrd="0" destOrd="0" presId="urn:microsoft.com/office/officeart/2005/8/layout/cycle5"/>
    <dgm:cxn modelId="{11035BF0-B68F-4E16-B50F-BCB58AB1F2FF}" srcId="{EB163FB3-3740-410B-AF15-FD8B9A10AF10}" destId="{F0163E34-F389-451C-B476-0073EBF5E89A}" srcOrd="1" destOrd="0" parTransId="{4F44DEFE-7669-47F0-908A-08600CBC3814}" sibTransId="{EDAEF8C7-FAF1-4255-8332-95DBAD8BD81A}"/>
    <dgm:cxn modelId="{22CE2715-DE53-4A91-8576-60875B27B9D9}" srcId="{EB163FB3-3740-410B-AF15-FD8B9A10AF10}" destId="{853B294F-8243-4CEB-AFEB-AF62BDFBF9F4}" srcOrd="3" destOrd="0" parTransId="{32616E78-1B7D-49D3-B8BE-7FC630B0A032}" sibTransId="{05796D1D-24D9-467E-B74A-2558013BC0D2}"/>
    <dgm:cxn modelId="{E66CE2CD-B9C9-4555-958A-9F7E2075DB13}" type="presOf" srcId="{5BBE33EB-52C4-4333-8629-21A3466337C2}" destId="{927D639C-D718-437F-A787-86064FFCCF41}" srcOrd="0" destOrd="0" presId="urn:microsoft.com/office/officeart/2005/8/layout/cycle5"/>
    <dgm:cxn modelId="{354D9EF4-19E3-4B40-B187-86C79BF82A29}" type="presOf" srcId="{37B795C9-53CF-4480-ABBE-9ECF7EC801A3}" destId="{765F753E-7770-4431-8B4D-5E84ED59EAEF}" srcOrd="0" destOrd="0" presId="urn:microsoft.com/office/officeart/2005/8/layout/cycle5"/>
    <dgm:cxn modelId="{4E49E27F-0927-4C86-905A-EE49F22C6DD1}" srcId="{EB163FB3-3740-410B-AF15-FD8B9A10AF10}" destId="{824EFCDF-956E-40E5-8863-F1715FB11131}" srcOrd="0" destOrd="0" parTransId="{3AE52475-7295-4341-A1BE-AA43488C6897}" sibTransId="{659F8093-B8CE-4A10-AD1B-A90DA3E65E09}"/>
    <dgm:cxn modelId="{1DF3FB3A-399C-40BC-B88F-87810A416757}" type="presOf" srcId="{EB163FB3-3740-410B-AF15-FD8B9A10AF10}" destId="{DC1C08B0-A0E5-497D-BDE9-4ECBDA924F6B}" srcOrd="0" destOrd="0" presId="urn:microsoft.com/office/officeart/2005/8/layout/cycle5"/>
    <dgm:cxn modelId="{2D0EB99A-B854-4341-9B15-38A3212EC669}" type="presOf" srcId="{824EFCDF-956E-40E5-8863-F1715FB11131}" destId="{FF21F4CE-BBEF-4B84-8A98-2C5E2AB8155D}" srcOrd="0" destOrd="0" presId="urn:microsoft.com/office/officeart/2005/8/layout/cycle5"/>
    <dgm:cxn modelId="{FF80BBDD-F486-45A2-9E7A-F3B0D2163C53}" type="presOf" srcId="{853B294F-8243-4CEB-AFEB-AF62BDFBF9F4}" destId="{A9686CC8-4604-4841-B51D-194EBDBD797F}" srcOrd="0" destOrd="0" presId="urn:microsoft.com/office/officeart/2005/8/layout/cycle5"/>
    <dgm:cxn modelId="{0B8ED66C-9DC9-4982-B572-4B73CCDC684F}" type="presParOf" srcId="{DC1C08B0-A0E5-497D-BDE9-4ECBDA924F6B}" destId="{FF21F4CE-BBEF-4B84-8A98-2C5E2AB8155D}" srcOrd="0" destOrd="0" presId="urn:microsoft.com/office/officeart/2005/8/layout/cycle5"/>
    <dgm:cxn modelId="{E5A53EA9-20CF-4616-A58D-B68E2997D048}" type="presParOf" srcId="{DC1C08B0-A0E5-497D-BDE9-4ECBDA924F6B}" destId="{811D394B-8352-45E4-AC7D-FA62FC8075D6}" srcOrd="1" destOrd="0" presId="urn:microsoft.com/office/officeart/2005/8/layout/cycle5"/>
    <dgm:cxn modelId="{C8F389FB-8EFE-4E03-BAEA-22792A5AA734}" type="presParOf" srcId="{DC1C08B0-A0E5-497D-BDE9-4ECBDA924F6B}" destId="{86EC340A-4212-4B34-9E12-C7F9AA4DA45E}" srcOrd="2" destOrd="0" presId="urn:microsoft.com/office/officeart/2005/8/layout/cycle5"/>
    <dgm:cxn modelId="{87937974-3583-4926-9B3F-95F8F4300A0E}" type="presParOf" srcId="{DC1C08B0-A0E5-497D-BDE9-4ECBDA924F6B}" destId="{FF5D0CC2-B714-492D-B93F-20D20CE41E52}" srcOrd="3" destOrd="0" presId="urn:microsoft.com/office/officeart/2005/8/layout/cycle5"/>
    <dgm:cxn modelId="{5855013C-1465-4AB6-AA4E-DB25B9BA037D}" type="presParOf" srcId="{DC1C08B0-A0E5-497D-BDE9-4ECBDA924F6B}" destId="{DE66E021-F06C-45E6-A905-5A1E9D9EBDC6}" srcOrd="4" destOrd="0" presId="urn:microsoft.com/office/officeart/2005/8/layout/cycle5"/>
    <dgm:cxn modelId="{729A9218-FBD6-40F4-9EAC-4C70967AC1F7}" type="presParOf" srcId="{DC1C08B0-A0E5-497D-BDE9-4ECBDA924F6B}" destId="{0E232344-D249-41D6-960B-1C20E8762B09}" srcOrd="5" destOrd="0" presId="urn:microsoft.com/office/officeart/2005/8/layout/cycle5"/>
    <dgm:cxn modelId="{8177B74B-CB25-4753-8DC3-A46C3CB410A7}" type="presParOf" srcId="{DC1C08B0-A0E5-497D-BDE9-4ECBDA924F6B}" destId="{765F753E-7770-4431-8B4D-5E84ED59EAEF}" srcOrd="6" destOrd="0" presId="urn:microsoft.com/office/officeart/2005/8/layout/cycle5"/>
    <dgm:cxn modelId="{C988E96B-0C9F-40C3-BC3A-E77BF22583BA}" type="presParOf" srcId="{DC1C08B0-A0E5-497D-BDE9-4ECBDA924F6B}" destId="{B775722F-A07F-4907-9DF0-9932E3657800}" srcOrd="7" destOrd="0" presId="urn:microsoft.com/office/officeart/2005/8/layout/cycle5"/>
    <dgm:cxn modelId="{273072F9-2D29-4E2E-A018-87BF25A63A60}" type="presParOf" srcId="{DC1C08B0-A0E5-497D-BDE9-4ECBDA924F6B}" destId="{927D639C-D718-437F-A787-86064FFCCF41}" srcOrd="8" destOrd="0" presId="urn:microsoft.com/office/officeart/2005/8/layout/cycle5"/>
    <dgm:cxn modelId="{F727A18F-7496-4827-A63B-22C25A9C0A70}" type="presParOf" srcId="{DC1C08B0-A0E5-497D-BDE9-4ECBDA924F6B}" destId="{A9686CC8-4604-4841-B51D-194EBDBD797F}" srcOrd="9" destOrd="0" presId="urn:microsoft.com/office/officeart/2005/8/layout/cycle5"/>
    <dgm:cxn modelId="{7292DE43-70DF-471D-9CDB-5EB6EA64FF72}" type="presParOf" srcId="{DC1C08B0-A0E5-497D-BDE9-4ECBDA924F6B}" destId="{097991F8-27DA-4F5A-BB77-B9350C899E28}" srcOrd="10" destOrd="0" presId="urn:microsoft.com/office/officeart/2005/8/layout/cycle5"/>
    <dgm:cxn modelId="{0B574522-CB11-492F-9F62-9DA1F5ED4CA8}" type="presParOf" srcId="{DC1C08B0-A0E5-497D-BDE9-4ECBDA924F6B}" destId="{6A98B575-9F7D-44BE-9AA3-79AA2C884B35}"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B163FB3-3740-410B-AF15-FD8B9A10AF10}" type="doc">
      <dgm:prSet loTypeId="urn:microsoft.com/office/officeart/2005/8/layout/cycle5" loCatId="cycle" qsTypeId="urn:microsoft.com/office/officeart/2005/8/quickstyle/3d4" qsCatId="3D" csTypeId="urn:microsoft.com/office/officeart/2005/8/colors/colorful1" csCatId="colorful" phldr="1"/>
      <dgm:spPr/>
      <dgm:t>
        <a:bodyPr/>
        <a:lstStyle/>
        <a:p>
          <a:endParaRPr lang="en-US"/>
        </a:p>
      </dgm:t>
    </dgm:pt>
    <dgm:pt modelId="{824EFCDF-956E-40E5-8863-F1715FB11131}">
      <dgm:prSet phldrT="[Text]"/>
      <dgm:spPr/>
      <dgm:t>
        <a:bodyPr/>
        <a:lstStyle/>
        <a:p>
          <a:r>
            <a:rPr lang="en-US" dirty="0" smtClean="0"/>
            <a:t>Hypotheses</a:t>
          </a:r>
          <a:endParaRPr lang="en-US" dirty="0"/>
        </a:p>
      </dgm:t>
    </dgm:pt>
    <dgm:pt modelId="{3AE52475-7295-4341-A1BE-AA43488C6897}" type="parTrans" cxnId="{4E49E27F-0927-4C86-905A-EE49F22C6DD1}">
      <dgm:prSet/>
      <dgm:spPr/>
      <dgm:t>
        <a:bodyPr/>
        <a:lstStyle/>
        <a:p>
          <a:endParaRPr lang="en-US"/>
        </a:p>
      </dgm:t>
    </dgm:pt>
    <dgm:pt modelId="{659F8093-B8CE-4A10-AD1B-A90DA3E65E09}" type="sibTrans" cxnId="{4E49E27F-0927-4C86-905A-EE49F22C6DD1}">
      <dgm:prSet/>
      <dgm:spPr/>
      <dgm:t>
        <a:bodyPr/>
        <a:lstStyle/>
        <a:p>
          <a:endParaRPr lang="en-US"/>
        </a:p>
      </dgm:t>
    </dgm:pt>
    <dgm:pt modelId="{F0163E34-F389-451C-B476-0073EBF5E89A}">
      <dgm:prSet phldrT="[Text]"/>
      <dgm:spPr/>
      <dgm:t>
        <a:bodyPr/>
        <a:lstStyle/>
        <a:p>
          <a:r>
            <a:rPr lang="en-US" dirty="0" smtClean="0"/>
            <a:t>Collect Data</a:t>
          </a:r>
          <a:endParaRPr lang="en-US" dirty="0"/>
        </a:p>
      </dgm:t>
    </dgm:pt>
    <dgm:pt modelId="{4F44DEFE-7669-47F0-908A-08600CBC3814}" type="parTrans" cxnId="{11035BF0-B68F-4E16-B50F-BCB58AB1F2FF}">
      <dgm:prSet/>
      <dgm:spPr/>
      <dgm:t>
        <a:bodyPr/>
        <a:lstStyle/>
        <a:p>
          <a:endParaRPr lang="en-US"/>
        </a:p>
      </dgm:t>
    </dgm:pt>
    <dgm:pt modelId="{EDAEF8C7-FAF1-4255-8332-95DBAD8BD81A}" type="sibTrans" cxnId="{11035BF0-B68F-4E16-B50F-BCB58AB1F2FF}">
      <dgm:prSet/>
      <dgm:spPr/>
      <dgm:t>
        <a:bodyPr/>
        <a:lstStyle/>
        <a:p>
          <a:endParaRPr lang="en-US"/>
        </a:p>
      </dgm:t>
    </dgm:pt>
    <dgm:pt modelId="{853B294F-8243-4CEB-AFEB-AF62BDFBF9F4}">
      <dgm:prSet phldrT="[Text]"/>
      <dgm:spPr/>
      <dgm:t>
        <a:bodyPr/>
        <a:lstStyle/>
        <a:p>
          <a:r>
            <a:rPr lang="en-US" dirty="0" smtClean="0"/>
            <a:t>Conclusions</a:t>
          </a:r>
          <a:endParaRPr lang="en-US" dirty="0"/>
        </a:p>
      </dgm:t>
    </dgm:pt>
    <dgm:pt modelId="{32616E78-1B7D-49D3-B8BE-7FC630B0A032}" type="parTrans" cxnId="{22CE2715-DE53-4A91-8576-60875B27B9D9}">
      <dgm:prSet/>
      <dgm:spPr/>
      <dgm:t>
        <a:bodyPr/>
        <a:lstStyle/>
        <a:p>
          <a:endParaRPr lang="en-US"/>
        </a:p>
      </dgm:t>
    </dgm:pt>
    <dgm:pt modelId="{05796D1D-24D9-467E-B74A-2558013BC0D2}" type="sibTrans" cxnId="{22CE2715-DE53-4A91-8576-60875B27B9D9}">
      <dgm:prSet/>
      <dgm:spPr/>
      <dgm:t>
        <a:bodyPr/>
        <a:lstStyle/>
        <a:p>
          <a:endParaRPr lang="en-US"/>
        </a:p>
      </dgm:t>
    </dgm:pt>
    <dgm:pt modelId="{37B795C9-53CF-4480-ABBE-9ECF7EC801A3}">
      <dgm:prSet phldrT="[Text]"/>
      <dgm:spPr/>
      <dgm:t>
        <a:bodyPr/>
        <a:lstStyle/>
        <a:p>
          <a:r>
            <a:rPr lang="en-US" dirty="0" smtClean="0"/>
            <a:t>Analyze</a:t>
          </a:r>
          <a:endParaRPr lang="en-US" dirty="0"/>
        </a:p>
      </dgm:t>
    </dgm:pt>
    <dgm:pt modelId="{3C89440F-B99A-4260-A6F7-472C82ABAD25}" type="parTrans" cxnId="{DF26BA82-9EF7-4642-ACB9-E33C54D0B75D}">
      <dgm:prSet/>
      <dgm:spPr/>
      <dgm:t>
        <a:bodyPr/>
        <a:lstStyle/>
        <a:p>
          <a:endParaRPr lang="en-US"/>
        </a:p>
      </dgm:t>
    </dgm:pt>
    <dgm:pt modelId="{5BBE33EB-52C4-4333-8629-21A3466337C2}" type="sibTrans" cxnId="{DF26BA82-9EF7-4642-ACB9-E33C54D0B75D}">
      <dgm:prSet/>
      <dgm:spPr/>
      <dgm:t>
        <a:bodyPr/>
        <a:lstStyle/>
        <a:p>
          <a:endParaRPr lang="en-US"/>
        </a:p>
      </dgm:t>
    </dgm:pt>
    <dgm:pt modelId="{DC1C08B0-A0E5-497D-BDE9-4ECBDA924F6B}" type="pres">
      <dgm:prSet presAssocID="{EB163FB3-3740-410B-AF15-FD8B9A10AF10}" presName="cycle" presStyleCnt="0">
        <dgm:presLayoutVars>
          <dgm:dir/>
          <dgm:resizeHandles val="exact"/>
        </dgm:presLayoutVars>
      </dgm:prSet>
      <dgm:spPr/>
      <dgm:t>
        <a:bodyPr/>
        <a:lstStyle/>
        <a:p>
          <a:endParaRPr lang="en-US"/>
        </a:p>
      </dgm:t>
    </dgm:pt>
    <dgm:pt modelId="{FF21F4CE-BBEF-4B84-8A98-2C5E2AB8155D}" type="pres">
      <dgm:prSet presAssocID="{824EFCDF-956E-40E5-8863-F1715FB11131}" presName="node" presStyleLbl="node1" presStyleIdx="0" presStyleCnt="4" custAng="0">
        <dgm:presLayoutVars>
          <dgm:bulletEnabled val="1"/>
        </dgm:presLayoutVars>
      </dgm:prSet>
      <dgm:spPr/>
      <dgm:t>
        <a:bodyPr/>
        <a:lstStyle/>
        <a:p>
          <a:endParaRPr lang="en-US"/>
        </a:p>
      </dgm:t>
    </dgm:pt>
    <dgm:pt modelId="{811D394B-8352-45E4-AC7D-FA62FC8075D6}" type="pres">
      <dgm:prSet presAssocID="{824EFCDF-956E-40E5-8863-F1715FB11131}" presName="spNode" presStyleCnt="0"/>
      <dgm:spPr/>
    </dgm:pt>
    <dgm:pt modelId="{86EC340A-4212-4B34-9E12-C7F9AA4DA45E}" type="pres">
      <dgm:prSet presAssocID="{659F8093-B8CE-4A10-AD1B-A90DA3E65E09}" presName="sibTrans" presStyleLbl="sibTrans1D1" presStyleIdx="0" presStyleCnt="4"/>
      <dgm:spPr/>
      <dgm:t>
        <a:bodyPr/>
        <a:lstStyle/>
        <a:p>
          <a:endParaRPr lang="en-US"/>
        </a:p>
      </dgm:t>
    </dgm:pt>
    <dgm:pt modelId="{FF5D0CC2-B714-492D-B93F-20D20CE41E52}" type="pres">
      <dgm:prSet presAssocID="{F0163E34-F389-451C-B476-0073EBF5E89A}" presName="node" presStyleLbl="node1" presStyleIdx="1" presStyleCnt="4">
        <dgm:presLayoutVars>
          <dgm:bulletEnabled val="1"/>
        </dgm:presLayoutVars>
      </dgm:prSet>
      <dgm:spPr/>
      <dgm:t>
        <a:bodyPr/>
        <a:lstStyle/>
        <a:p>
          <a:endParaRPr lang="en-US"/>
        </a:p>
      </dgm:t>
    </dgm:pt>
    <dgm:pt modelId="{DE66E021-F06C-45E6-A905-5A1E9D9EBDC6}" type="pres">
      <dgm:prSet presAssocID="{F0163E34-F389-451C-B476-0073EBF5E89A}" presName="spNode" presStyleCnt="0"/>
      <dgm:spPr/>
    </dgm:pt>
    <dgm:pt modelId="{0E232344-D249-41D6-960B-1C20E8762B09}" type="pres">
      <dgm:prSet presAssocID="{EDAEF8C7-FAF1-4255-8332-95DBAD8BD81A}" presName="sibTrans" presStyleLbl="sibTrans1D1" presStyleIdx="1" presStyleCnt="4"/>
      <dgm:spPr/>
      <dgm:t>
        <a:bodyPr/>
        <a:lstStyle/>
        <a:p>
          <a:endParaRPr lang="en-US"/>
        </a:p>
      </dgm:t>
    </dgm:pt>
    <dgm:pt modelId="{765F753E-7770-4431-8B4D-5E84ED59EAEF}" type="pres">
      <dgm:prSet presAssocID="{37B795C9-53CF-4480-ABBE-9ECF7EC801A3}" presName="node" presStyleLbl="node1" presStyleIdx="2" presStyleCnt="4">
        <dgm:presLayoutVars>
          <dgm:bulletEnabled val="1"/>
        </dgm:presLayoutVars>
      </dgm:prSet>
      <dgm:spPr/>
      <dgm:t>
        <a:bodyPr/>
        <a:lstStyle/>
        <a:p>
          <a:endParaRPr lang="en-US"/>
        </a:p>
      </dgm:t>
    </dgm:pt>
    <dgm:pt modelId="{B775722F-A07F-4907-9DF0-9932E3657800}" type="pres">
      <dgm:prSet presAssocID="{37B795C9-53CF-4480-ABBE-9ECF7EC801A3}" presName="spNode" presStyleCnt="0"/>
      <dgm:spPr/>
    </dgm:pt>
    <dgm:pt modelId="{927D639C-D718-437F-A787-86064FFCCF41}" type="pres">
      <dgm:prSet presAssocID="{5BBE33EB-52C4-4333-8629-21A3466337C2}" presName="sibTrans" presStyleLbl="sibTrans1D1" presStyleIdx="2" presStyleCnt="4"/>
      <dgm:spPr/>
      <dgm:t>
        <a:bodyPr/>
        <a:lstStyle/>
        <a:p>
          <a:endParaRPr lang="en-US"/>
        </a:p>
      </dgm:t>
    </dgm:pt>
    <dgm:pt modelId="{A9686CC8-4604-4841-B51D-194EBDBD797F}" type="pres">
      <dgm:prSet presAssocID="{853B294F-8243-4CEB-AFEB-AF62BDFBF9F4}" presName="node" presStyleLbl="node1" presStyleIdx="3" presStyleCnt="4">
        <dgm:presLayoutVars>
          <dgm:bulletEnabled val="1"/>
        </dgm:presLayoutVars>
      </dgm:prSet>
      <dgm:spPr/>
      <dgm:t>
        <a:bodyPr/>
        <a:lstStyle/>
        <a:p>
          <a:endParaRPr lang="en-US"/>
        </a:p>
      </dgm:t>
    </dgm:pt>
    <dgm:pt modelId="{097991F8-27DA-4F5A-BB77-B9350C899E28}" type="pres">
      <dgm:prSet presAssocID="{853B294F-8243-4CEB-AFEB-AF62BDFBF9F4}" presName="spNode" presStyleCnt="0"/>
      <dgm:spPr/>
    </dgm:pt>
    <dgm:pt modelId="{6A98B575-9F7D-44BE-9AA3-79AA2C884B35}" type="pres">
      <dgm:prSet presAssocID="{05796D1D-24D9-467E-B74A-2558013BC0D2}" presName="sibTrans" presStyleLbl="sibTrans1D1" presStyleIdx="3" presStyleCnt="4"/>
      <dgm:spPr/>
      <dgm:t>
        <a:bodyPr/>
        <a:lstStyle/>
        <a:p>
          <a:endParaRPr lang="en-US"/>
        </a:p>
      </dgm:t>
    </dgm:pt>
  </dgm:ptLst>
  <dgm:cxnLst>
    <dgm:cxn modelId="{EAACBBE4-AD6B-43A6-8B10-D08315FF1838}" type="presOf" srcId="{853B294F-8243-4CEB-AFEB-AF62BDFBF9F4}" destId="{A9686CC8-4604-4841-B51D-194EBDBD797F}" srcOrd="0" destOrd="0" presId="urn:microsoft.com/office/officeart/2005/8/layout/cycle5"/>
    <dgm:cxn modelId="{2D488D3A-C384-4B42-916A-6CE27D2C6D79}" type="presOf" srcId="{EB163FB3-3740-410B-AF15-FD8B9A10AF10}" destId="{DC1C08B0-A0E5-497D-BDE9-4ECBDA924F6B}" srcOrd="0" destOrd="0" presId="urn:microsoft.com/office/officeart/2005/8/layout/cycle5"/>
    <dgm:cxn modelId="{30257FC5-75A5-435B-8245-404A5137AF2F}" type="presOf" srcId="{824EFCDF-956E-40E5-8863-F1715FB11131}" destId="{FF21F4CE-BBEF-4B84-8A98-2C5E2AB8155D}" srcOrd="0" destOrd="0" presId="urn:microsoft.com/office/officeart/2005/8/layout/cycle5"/>
    <dgm:cxn modelId="{9EFF96FE-8788-4CBF-94BF-C2033B62F324}" type="presOf" srcId="{37B795C9-53CF-4480-ABBE-9ECF7EC801A3}" destId="{765F753E-7770-4431-8B4D-5E84ED59EAEF}" srcOrd="0" destOrd="0" presId="urn:microsoft.com/office/officeart/2005/8/layout/cycle5"/>
    <dgm:cxn modelId="{DF26BA82-9EF7-4642-ACB9-E33C54D0B75D}" srcId="{EB163FB3-3740-410B-AF15-FD8B9A10AF10}" destId="{37B795C9-53CF-4480-ABBE-9ECF7EC801A3}" srcOrd="2" destOrd="0" parTransId="{3C89440F-B99A-4260-A6F7-472C82ABAD25}" sibTransId="{5BBE33EB-52C4-4333-8629-21A3466337C2}"/>
    <dgm:cxn modelId="{11035BF0-B68F-4E16-B50F-BCB58AB1F2FF}" srcId="{EB163FB3-3740-410B-AF15-FD8B9A10AF10}" destId="{F0163E34-F389-451C-B476-0073EBF5E89A}" srcOrd="1" destOrd="0" parTransId="{4F44DEFE-7669-47F0-908A-08600CBC3814}" sibTransId="{EDAEF8C7-FAF1-4255-8332-95DBAD8BD81A}"/>
    <dgm:cxn modelId="{22CE2715-DE53-4A91-8576-60875B27B9D9}" srcId="{EB163FB3-3740-410B-AF15-FD8B9A10AF10}" destId="{853B294F-8243-4CEB-AFEB-AF62BDFBF9F4}" srcOrd="3" destOrd="0" parTransId="{32616E78-1B7D-49D3-B8BE-7FC630B0A032}" sibTransId="{05796D1D-24D9-467E-B74A-2558013BC0D2}"/>
    <dgm:cxn modelId="{2A08D8F2-3DF9-4990-9192-2756E4142FCA}" type="presOf" srcId="{05796D1D-24D9-467E-B74A-2558013BC0D2}" destId="{6A98B575-9F7D-44BE-9AA3-79AA2C884B35}" srcOrd="0" destOrd="0" presId="urn:microsoft.com/office/officeart/2005/8/layout/cycle5"/>
    <dgm:cxn modelId="{925C4C48-75C9-421D-B7FE-A41F1B7C51F7}" type="presOf" srcId="{EDAEF8C7-FAF1-4255-8332-95DBAD8BD81A}" destId="{0E232344-D249-41D6-960B-1C20E8762B09}" srcOrd="0" destOrd="0" presId="urn:microsoft.com/office/officeart/2005/8/layout/cycle5"/>
    <dgm:cxn modelId="{F1CADBA7-6FBA-40CE-A503-98B266F869EC}" type="presOf" srcId="{659F8093-B8CE-4A10-AD1B-A90DA3E65E09}" destId="{86EC340A-4212-4B34-9E12-C7F9AA4DA45E}" srcOrd="0" destOrd="0" presId="urn:microsoft.com/office/officeart/2005/8/layout/cycle5"/>
    <dgm:cxn modelId="{4E49E27F-0927-4C86-905A-EE49F22C6DD1}" srcId="{EB163FB3-3740-410B-AF15-FD8B9A10AF10}" destId="{824EFCDF-956E-40E5-8863-F1715FB11131}" srcOrd="0" destOrd="0" parTransId="{3AE52475-7295-4341-A1BE-AA43488C6897}" sibTransId="{659F8093-B8CE-4A10-AD1B-A90DA3E65E09}"/>
    <dgm:cxn modelId="{9B9CF343-E0D0-4637-9B27-3E510EE5F975}" type="presOf" srcId="{F0163E34-F389-451C-B476-0073EBF5E89A}" destId="{FF5D0CC2-B714-492D-B93F-20D20CE41E52}" srcOrd="0" destOrd="0" presId="urn:microsoft.com/office/officeart/2005/8/layout/cycle5"/>
    <dgm:cxn modelId="{5C008FF7-8DD4-40D3-9855-E062B851D69E}" type="presOf" srcId="{5BBE33EB-52C4-4333-8629-21A3466337C2}" destId="{927D639C-D718-437F-A787-86064FFCCF41}" srcOrd="0" destOrd="0" presId="urn:microsoft.com/office/officeart/2005/8/layout/cycle5"/>
    <dgm:cxn modelId="{D06BA02F-36A4-41D7-8BAD-4FD4CDA5B898}" type="presParOf" srcId="{DC1C08B0-A0E5-497D-BDE9-4ECBDA924F6B}" destId="{FF21F4CE-BBEF-4B84-8A98-2C5E2AB8155D}" srcOrd="0" destOrd="0" presId="urn:microsoft.com/office/officeart/2005/8/layout/cycle5"/>
    <dgm:cxn modelId="{58B1CA0E-6416-440B-AD1E-64818194848D}" type="presParOf" srcId="{DC1C08B0-A0E5-497D-BDE9-4ECBDA924F6B}" destId="{811D394B-8352-45E4-AC7D-FA62FC8075D6}" srcOrd="1" destOrd="0" presId="urn:microsoft.com/office/officeart/2005/8/layout/cycle5"/>
    <dgm:cxn modelId="{4566E641-CD74-4C03-A879-F3E0A3E93987}" type="presParOf" srcId="{DC1C08B0-A0E5-497D-BDE9-4ECBDA924F6B}" destId="{86EC340A-4212-4B34-9E12-C7F9AA4DA45E}" srcOrd="2" destOrd="0" presId="urn:microsoft.com/office/officeart/2005/8/layout/cycle5"/>
    <dgm:cxn modelId="{308F6CB6-1D64-4A8A-A8A4-267460D286F8}" type="presParOf" srcId="{DC1C08B0-A0E5-497D-BDE9-4ECBDA924F6B}" destId="{FF5D0CC2-B714-492D-B93F-20D20CE41E52}" srcOrd="3" destOrd="0" presId="urn:microsoft.com/office/officeart/2005/8/layout/cycle5"/>
    <dgm:cxn modelId="{CBB75C81-5500-4163-AE35-BFB84392FADC}" type="presParOf" srcId="{DC1C08B0-A0E5-497D-BDE9-4ECBDA924F6B}" destId="{DE66E021-F06C-45E6-A905-5A1E9D9EBDC6}" srcOrd="4" destOrd="0" presId="urn:microsoft.com/office/officeart/2005/8/layout/cycle5"/>
    <dgm:cxn modelId="{5F6CD464-D4C0-4C0B-A923-A4D4651C8E11}" type="presParOf" srcId="{DC1C08B0-A0E5-497D-BDE9-4ECBDA924F6B}" destId="{0E232344-D249-41D6-960B-1C20E8762B09}" srcOrd="5" destOrd="0" presId="urn:microsoft.com/office/officeart/2005/8/layout/cycle5"/>
    <dgm:cxn modelId="{84CA95EB-0805-4500-868F-7956C401466A}" type="presParOf" srcId="{DC1C08B0-A0E5-497D-BDE9-4ECBDA924F6B}" destId="{765F753E-7770-4431-8B4D-5E84ED59EAEF}" srcOrd="6" destOrd="0" presId="urn:microsoft.com/office/officeart/2005/8/layout/cycle5"/>
    <dgm:cxn modelId="{724ABB18-A774-416B-9D8B-C80FADC50182}" type="presParOf" srcId="{DC1C08B0-A0E5-497D-BDE9-4ECBDA924F6B}" destId="{B775722F-A07F-4907-9DF0-9932E3657800}" srcOrd="7" destOrd="0" presId="urn:microsoft.com/office/officeart/2005/8/layout/cycle5"/>
    <dgm:cxn modelId="{A4C5C38A-1C2C-46CA-AEE1-714A766FB372}" type="presParOf" srcId="{DC1C08B0-A0E5-497D-BDE9-4ECBDA924F6B}" destId="{927D639C-D718-437F-A787-86064FFCCF41}" srcOrd="8" destOrd="0" presId="urn:microsoft.com/office/officeart/2005/8/layout/cycle5"/>
    <dgm:cxn modelId="{860F77AD-A1D4-4DFE-92CE-3580590A1B50}" type="presParOf" srcId="{DC1C08B0-A0E5-497D-BDE9-4ECBDA924F6B}" destId="{A9686CC8-4604-4841-B51D-194EBDBD797F}" srcOrd="9" destOrd="0" presId="urn:microsoft.com/office/officeart/2005/8/layout/cycle5"/>
    <dgm:cxn modelId="{1638C703-6E51-4091-B4F5-A2344CF06E17}" type="presParOf" srcId="{DC1C08B0-A0E5-497D-BDE9-4ECBDA924F6B}" destId="{097991F8-27DA-4F5A-BB77-B9350C899E28}" srcOrd="10" destOrd="0" presId="urn:microsoft.com/office/officeart/2005/8/layout/cycle5"/>
    <dgm:cxn modelId="{5CB7C96C-DD5B-44EE-98D0-F24105697F96}" type="presParOf" srcId="{DC1C08B0-A0E5-497D-BDE9-4ECBDA924F6B}" destId="{6A98B575-9F7D-44BE-9AA3-79AA2C884B35}"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EB163FB3-3740-410B-AF15-FD8B9A10AF10}" type="doc">
      <dgm:prSet loTypeId="urn:microsoft.com/office/officeart/2005/8/layout/cycle5" loCatId="cycle" qsTypeId="urn:microsoft.com/office/officeart/2005/8/quickstyle/3d4" qsCatId="3D" csTypeId="urn:microsoft.com/office/officeart/2005/8/colors/colorful1" csCatId="colorful" phldr="1"/>
      <dgm:spPr/>
      <dgm:t>
        <a:bodyPr/>
        <a:lstStyle/>
        <a:p>
          <a:endParaRPr lang="en-US"/>
        </a:p>
      </dgm:t>
    </dgm:pt>
    <dgm:pt modelId="{824EFCDF-956E-40E5-8863-F1715FB11131}">
      <dgm:prSet phldrT="[Text]"/>
      <dgm:spPr/>
      <dgm:t>
        <a:bodyPr/>
        <a:lstStyle/>
        <a:p>
          <a:r>
            <a:rPr lang="en-US" dirty="0" smtClean="0"/>
            <a:t>Hypotheses</a:t>
          </a:r>
          <a:endParaRPr lang="en-US" dirty="0"/>
        </a:p>
      </dgm:t>
    </dgm:pt>
    <dgm:pt modelId="{3AE52475-7295-4341-A1BE-AA43488C6897}" type="parTrans" cxnId="{4E49E27F-0927-4C86-905A-EE49F22C6DD1}">
      <dgm:prSet/>
      <dgm:spPr/>
      <dgm:t>
        <a:bodyPr/>
        <a:lstStyle/>
        <a:p>
          <a:endParaRPr lang="en-US"/>
        </a:p>
      </dgm:t>
    </dgm:pt>
    <dgm:pt modelId="{659F8093-B8CE-4A10-AD1B-A90DA3E65E09}" type="sibTrans" cxnId="{4E49E27F-0927-4C86-905A-EE49F22C6DD1}">
      <dgm:prSet/>
      <dgm:spPr/>
      <dgm:t>
        <a:bodyPr/>
        <a:lstStyle/>
        <a:p>
          <a:endParaRPr lang="en-US"/>
        </a:p>
      </dgm:t>
    </dgm:pt>
    <dgm:pt modelId="{F0163E34-F389-451C-B476-0073EBF5E89A}">
      <dgm:prSet phldrT="[Text]"/>
      <dgm:spPr/>
      <dgm:t>
        <a:bodyPr/>
        <a:lstStyle/>
        <a:p>
          <a:r>
            <a:rPr lang="en-US" dirty="0" smtClean="0"/>
            <a:t>Collect Data</a:t>
          </a:r>
          <a:endParaRPr lang="en-US" dirty="0"/>
        </a:p>
      </dgm:t>
    </dgm:pt>
    <dgm:pt modelId="{4F44DEFE-7669-47F0-908A-08600CBC3814}" type="parTrans" cxnId="{11035BF0-B68F-4E16-B50F-BCB58AB1F2FF}">
      <dgm:prSet/>
      <dgm:spPr/>
      <dgm:t>
        <a:bodyPr/>
        <a:lstStyle/>
        <a:p>
          <a:endParaRPr lang="en-US"/>
        </a:p>
      </dgm:t>
    </dgm:pt>
    <dgm:pt modelId="{EDAEF8C7-FAF1-4255-8332-95DBAD8BD81A}" type="sibTrans" cxnId="{11035BF0-B68F-4E16-B50F-BCB58AB1F2FF}">
      <dgm:prSet/>
      <dgm:spPr/>
      <dgm:t>
        <a:bodyPr/>
        <a:lstStyle/>
        <a:p>
          <a:endParaRPr lang="en-US"/>
        </a:p>
      </dgm:t>
    </dgm:pt>
    <dgm:pt modelId="{853B294F-8243-4CEB-AFEB-AF62BDFBF9F4}">
      <dgm:prSet phldrT="[Text]"/>
      <dgm:spPr/>
      <dgm:t>
        <a:bodyPr/>
        <a:lstStyle/>
        <a:p>
          <a:r>
            <a:rPr lang="en-US" dirty="0" smtClean="0"/>
            <a:t>Conclusions</a:t>
          </a:r>
          <a:endParaRPr lang="en-US" dirty="0"/>
        </a:p>
      </dgm:t>
    </dgm:pt>
    <dgm:pt modelId="{32616E78-1B7D-49D3-B8BE-7FC630B0A032}" type="parTrans" cxnId="{22CE2715-DE53-4A91-8576-60875B27B9D9}">
      <dgm:prSet/>
      <dgm:spPr/>
      <dgm:t>
        <a:bodyPr/>
        <a:lstStyle/>
        <a:p>
          <a:endParaRPr lang="en-US"/>
        </a:p>
      </dgm:t>
    </dgm:pt>
    <dgm:pt modelId="{05796D1D-24D9-467E-B74A-2558013BC0D2}" type="sibTrans" cxnId="{22CE2715-DE53-4A91-8576-60875B27B9D9}">
      <dgm:prSet/>
      <dgm:spPr/>
      <dgm:t>
        <a:bodyPr/>
        <a:lstStyle/>
        <a:p>
          <a:endParaRPr lang="en-US"/>
        </a:p>
      </dgm:t>
    </dgm:pt>
    <dgm:pt modelId="{37B795C9-53CF-4480-ABBE-9ECF7EC801A3}">
      <dgm:prSet phldrT="[Text]"/>
      <dgm:spPr/>
      <dgm:t>
        <a:bodyPr/>
        <a:lstStyle/>
        <a:p>
          <a:r>
            <a:rPr lang="en-US" dirty="0" smtClean="0"/>
            <a:t>Analyze</a:t>
          </a:r>
          <a:endParaRPr lang="en-US" dirty="0"/>
        </a:p>
      </dgm:t>
    </dgm:pt>
    <dgm:pt modelId="{3C89440F-B99A-4260-A6F7-472C82ABAD25}" type="parTrans" cxnId="{DF26BA82-9EF7-4642-ACB9-E33C54D0B75D}">
      <dgm:prSet/>
      <dgm:spPr/>
      <dgm:t>
        <a:bodyPr/>
        <a:lstStyle/>
        <a:p>
          <a:endParaRPr lang="en-US"/>
        </a:p>
      </dgm:t>
    </dgm:pt>
    <dgm:pt modelId="{5BBE33EB-52C4-4333-8629-21A3466337C2}" type="sibTrans" cxnId="{DF26BA82-9EF7-4642-ACB9-E33C54D0B75D}">
      <dgm:prSet/>
      <dgm:spPr/>
      <dgm:t>
        <a:bodyPr/>
        <a:lstStyle/>
        <a:p>
          <a:endParaRPr lang="en-US"/>
        </a:p>
      </dgm:t>
    </dgm:pt>
    <dgm:pt modelId="{DC1C08B0-A0E5-497D-BDE9-4ECBDA924F6B}" type="pres">
      <dgm:prSet presAssocID="{EB163FB3-3740-410B-AF15-FD8B9A10AF10}" presName="cycle" presStyleCnt="0">
        <dgm:presLayoutVars>
          <dgm:dir/>
          <dgm:resizeHandles val="exact"/>
        </dgm:presLayoutVars>
      </dgm:prSet>
      <dgm:spPr/>
      <dgm:t>
        <a:bodyPr/>
        <a:lstStyle/>
        <a:p>
          <a:endParaRPr lang="en-US"/>
        </a:p>
      </dgm:t>
    </dgm:pt>
    <dgm:pt modelId="{FF21F4CE-BBEF-4B84-8A98-2C5E2AB8155D}" type="pres">
      <dgm:prSet presAssocID="{824EFCDF-956E-40E5-8863-F1715FB11131}" presName="node" presStyleLbl="node1" presStyleIdx="0" presStyleCnt="4" custAng="0">
        <dgm:presLayoutVars>
          <dgm:bulletEnabled val="1"/>
        </dgm:presLayoutVars>
      </dgm:prSet>
      <dgm:spPr/>
      <dgm:t>
        <a:bodyPr/>
        <a:lstStyle/>
        <a:p>
          <a:endParaRPr lang="en-US"/>
        </a:p>
      </dgm:t>
    </dgm:pt>
    <dgm:pt modelId="{811D394B-8352-45E4-AC7D-FA62FC8075D6}" type="pres">
      <dgm:prSet presAssocID="{824EFCDF-956E-40E5-8863-F1715FB11131}" presName="spNode" presStyleCnt="0"/>
      <dgm:spPr/>
    </dgm:pt>
    <dgm:pt modelId="{86EC340A-4212-4B34-9E12-C7F9AA4DA45E}" type="pres">
      <dgm:prSet presAssocID="{659F8093-B8CE-4A10-AD1B-A90DA3E65E09}" presName="sibTrans" presStyleLbl="sibTrans1D1" presStyleIdx="0" presStyleCnt="4"/>
      <dgm:spPr/>
      <dgm:t>
        <a:bodyPr/>
        <a:lstStyle/>
        <a:p>
          <a:endParaRPr lang="en-US"/>
        </a:p>
      </dgm:t>
    </dgm:pt>
    <dgm:pt modelId="{FF5D0CC2-B714-492D-B93F-20D20CE41E52}" type="pres">
      <dgm:prSet presAssocID="{F0163E34-F389-451C-B476-0073EBF5E89A}" presName="node" presStyleLbl="node1" presStyleIdx="1" presStyleCnt="4">
        <dgm:presLayoutVars>
          <dgm:bulletEnabled val="1"/>
        </dgm:presLayoutVars>
      </dgm:prSet>
      <dgm:spPr/>
      <dgm:t>
        <a:bodyPr/>
        <a:lstStyle/>
        <a:p>
          <a:endParaRPr lang="en-US"/>
        </a:p>
      </dgm:t>
    </dgm:pt>
    <dgm:pt modelId="{DE66E021-F06C-45E6-A905-5A1E9D9EBDC6}" type="pres">
      <dgm:prSet presAssocID="{F0163E34-F389-451C-B476-0073EBF5E89A}" presName="spNode" presStyleCnt="0"/>
      <dgm:spPr/>
    </dgm:pt>
    <dgm:pt modelId="{0E232344-D249-41D6-960B-1C20E8762B09}" type="pres">
      <dgm:prSet presAssocID="{EDAEF8C7-FAF1-4255-8332-95DBAD8BD81A}" presName="sibTrans" presStyleLbl="sibTrans1D1" presStyleIdx="1" presStyleCnt="4"/>
      <dgm:spPr/>
      <dgm:t>
        <a:bodyPr/>
        <a:lstStyle/>
        <a:p>
          <a:endParaRPr lang="en-US"/>
        </a:p>
      </dgm:t>
    </dgm:pt>
    <dgm:pt modelId="{765F753E-7770-4431-8B4D-5E84ED59EAEF}" type="pres">
      <dgm:prSet presAssocID="{37B795C9-53CF-4480-ABBE-9ECF7EC801A3}" presName="node" presStyleLbl="node1" presStyleIdx="2" presStyleCnt="4">
        <dgm:presLayoutVars>
          <dgm:bulletEnabled val="1"/>
        </dgm:presLayoutVars>
      </dgm:prSet>
      <dgm:spPr/>
      <dgm:t>
        <a:bodyPr/>
        <a:lstStyle/>
        <a:p>
          <a:endParaRPr lang="en-US"/>
        </a:p>
      </dgm:t>
    </dgm:pt>
    <dgm:pt modelId="{B775722F-A07F-4907-9DF0-9932E3657800}" type="pres">
      <dgm:prSet presAssocID="{37B795C9-53CF-4480-ABBE-9ECF7EC801A3}" presName="spNode" presStyleCnt="0"/>
      <dgm:spPr/>
    </dgm:pt>
    <dgm:pt modelId="{927D639C-D718-437F-A787-86064FFCCF41}" type="pres">
      <dgm:prSet presAssocID="{5BBE33EB-52C4-4333-8629-21A3466337C2}" presName="sibTrans" presStyleLbl="sibTrans1D1" presStyleIdx="2" presStyleCnt="4"/>
      <dgm:spPr/>
      <dgm:t>
        <a:bodyPr/>
        <a:lstStyle/>
        <a:p>
          <a:endParaRPr lang="en-US"/>
        </a:p>
      </dgm:t>
    </dgm:pt>
    <dgm:pt modelId="{A9686CC8-4604-4841-B51D-194EBDBD797F}" type="pres">
      <dgm:prSet presAssocID="{853B294F-8243-4CEB-AFEB-AF62BDFBF9F4}" presName="node" presStyleLbl="node1" presStyleIdx="3" presStyleCnt="4">
        <dgm:presLayoutVars>
          <dgm:bulletEnabled val="1"/>
        </dgm:presLayoutVars>
      </dgm:prSet>
      <dgm:spPr/>
      <dgm:t>
        <a:bodyPr/>
        <a:lstStyle/>
        <a:p>
          <a:endParaRPr lang="en-US"/>
        </a:p>
      </dgm:t>
    </dgm:pt>
    <dgm:pt modelId="{097991F8-27DA-4F5A-BB77-B9350C899E28}" type="pres">
      <dgm:prSet presAssocID="{853B294F-8243-4CEB-AFEB-AF62BDFBF9F4}" presName="spNode" presStyleCnt="0"/>
      <dgm:spPr/>
    </dgm:pt>
    <dgm:pt modelId="{6A98B575-9F7D-44BE-9AA3-79AA2C884B35}" type="pres">
      <dgm:prSet presAssocID="{05796D1D-24D9-467E-B74A-2558013BC0D2}" presName="sibTrans" presStyleLbl="sibTrans1D1" presStyleIdx="3" presStyleCnt="4"/>
      <dgm:spPr/>
      <dgm:t>
        <a:bodyPr/>
        <a:lstStyle/>
        <a:p>
          <a:endParaRPr lang="en-US"/>
        </a:p>
      </dgm:t>
    </dgm:pt>
  </dgm:ptLst>
  <dgm:cxnLst>
    <dgm:cxn modelId="{F9D02BD7-DB86-4006-973F-FA38537642F5}" type="presOf" srcId="{659F8093-B8CE-4A10-AD1B-A90DA3E65E09}" destId="{86EC340A-4212-4B34-9E12-C7F9AA4DA45E}" srcOrd="0" destOrd="0" presId="urn:microsoft.com/office/officeart/2005/8/layout/cycle5"/>
    <dgm:cxn modelId="{6B9F3DDA-BBBA-4D2C-8B4E-8DF2D3FE5B44}" type="presOf" srcId="{EDAEF8C7-FAF1-4255-8332-95DBAD8BD81A}" destId="{0E232344-D249-41D6-960B-1C20E8762B09}" srcOrd="0" destOrd="0" presId="urn:microsoft.com/office/officeart/2005/8/layout/cycle5"/>
    <dgm:cxn modelId="{0FE6A595-169C-4203-9ACA-7E951C39DBF6}" type="presOf" srcId="{853B294F-8243-4CEB-AFEB-AF62BDFBF9F4}" destId="{A9686CC8-4604-4841-B51D-194EBDBD797F}" srcOrd="0" destOrd="0" presId="urn:microsoft.com/office/officeart/2005/8/layout/cycle5"/>
    <dgm:cxn modelId="{DF26BA82-9EF7-4642-ACB9-E33C54D0B75D}" srcId="{EB163FB3-3740-410B-AF15-FD8B9A10AF10}" destId="{37B795C9-53CF-4480-ABBE-9ECF7EC801A3}" srcOrd="2" destOrd="0" parTransId="{3C89440F-B99A-4260-A6F7-472C82ABAD25}" sibTransId="{5BBE33EB-52C4-4333-8629-21A3466337C2}"/>
    <dgm:cxn modelId="{11035BF0-B68F-4E16-B50F-BCB58AB1F2FF}" srcId="{EB163FB3-3740-410B-AF15-FD8B9A10AF10}" destId="{F0163E34-F389-451C-B476-0073EBF5E89A}" srcOrd="1" destOrd="0" parTransId="{4F44DEFE-7669-47F0-908A-08600CBC3814}" sibTransId="{EDAEF8C7-FAF1-4255-8332-95DBAD8BD81A}"/>
    <dgm:cxn modelId="{22CE2715-DE53-4A91-8576-60875B27B9D9}" srcId="{EB163FB3-3740-410B-AF15-FD8B9A10AF10}" destId="{853B294F-8243-4CEB-AFEB-AF62BDFBF9F4}" srcOrd="3" destOrd="0" parTransId="{32616E78-1B7D-49D3-B8BE-7FC630B0A032}" sibTransId="{05796D1D-24D9-467E-B74A-2558013BC0D2}"/>
    <dgm:cxn modelId="{15015CF8-0E6C-4D61-9358-1D55294D811E}" type="presOf" srcId="{824EFCDF-956E-40E5-8863-F1715FB11131}" destId="{FF21F4CE-BBEF-4B84-8A98-2C5E2AB8155D}" srcOrd="0" destOrd="0" presId="urn:microsoft.com/office/officeart/2005/8/layout/cycle5"/>
    <dgm:cxn modelId="{8817AEFF-8A03-443D-B3A7-D796E0D6BFAE}" type="presOf" srcId="{EB163FB3-3740-410B-AF15-FD8B9A10AF10}" destId="{DC1C08B0-A0E5-497D-BDE9-4ECBDA924F6B}" srcOrd="0" destOrd="0" presId="urn:microsoft.com/office/officeart/2005/8/layout/cycle5"/>
    <dgm:cxn modelId="{4E49E27F-0927-4C86-905A-EE49F22C6DD1}" srcId="{EB163FB3-3740-410B-AF15-FD8B9A10AF10}" destId="{824EFCDF-956E-40E5-8863-F1715FB11131}" srcOrd="0" destOrd="0" parTransId="{3AE52475-7295-4341-A1BE-AA43488C6897}" sibTransId="{659F8093-B8CE-4A10-AD1B-A90DA3E65E09}"/>
    <dgm:cxn modelId="{395E35AF-C5FD-410F-B425-DB572D53D900}" type="presOf" srcId="{F0163E34-F389-451C-B476-0073EBF5E89A}" destId="{FF5D0CC2-B714-492D-B93F-20D20CE41E52}" srcOrd="0" destOrd="0" presId="urn:microsoft.com/office/officeart/2005/8/layout/cycle5"/>
    <dgm:cxn modelId="{E697D716-CFDE-4429-A758-87FB6A02B917}" type="presOf" srcId="{05796D1D-24D9-467E-B74A-2558013BC0D2}" destId="{6A98B575-9F7D-44BE-9AA3-79AA2C884B35}" srcOrd="0" destOrd="0" presId="urn:microsoft.com/office/officeart/2005/8/layout/cycle5"/>
    <dgm:cxn modelId="{9BF90472-E009-4706-9D02-B8BCC595D2A4}" type="presOf" srcId="{37B795C9-53CF-4480-ABBE-9ECF7EC801A3}" destId="{765F753E-7770-4431-8B4D-5E84ED59EAEF}" srcOrd="0" destOrd="0" presId="urn:microsoft.com/office/officeart/2005/8/layout/cycle5"/>
    <dgm:cxn modelId="{C097FB8A-6D33-471E-89BB-AC31F36A8029}" type="presOf" srcId="{5BBE33EB-52C4-4333-8629-21A3466337C2}" destId="{927D639C-D718-437F-A787-86064FFCCF41}" srcOrd="0" destOrd="0" presId="urn:microsoft.com/office/officeart/2005/8/layout/cycle5"/>
    <dgm:cxn modelId="{F50D2E61-0E83-4399-ABD6-C3FDF896D348}" type="presParOf" srcId="{DC1C08B0-A0E5-497D-BDE9-4ECBDA924F6B}" destId="{FF21F4CE-BBEF-4B84-8A98-2C5E2AB8155D}" srcOrd="0" destOrd="0" presId="urn:microsoft.com/office/officeart/2005/8/layout/cycle5"/>
    <dgm:cxn modelId="{70CF029D-7BC8-4619-BE04-F3FB8F26C89F}" type="presParOf" srcId="{DC1C08B0-A0E5-497D-BDE9-4ECBDA924F6B}" destId="{811D394B-8352-45E4-AC7D-FA62FC8075D6}" srcOrd="1" destOrd="0" presId="urn:microsoft.com/office/officeart/2005/8/layout/cycle5"/>
    <dgm:cxn modelId="{C9FF20D1-9CAD-4D09-978B-BDA41945AD11}" type="presParOf" srcId="{DC1C08B0-A0E5-497D-BDE9-4ECBDA924F6B}" destId="{86EC340A-4212-4B34-9E12-C7F9AA4DA45E}" srcOrd="2" destOrd="0" presId="urn:microsoft.com/office/officeart/2005/8/layout/cycle5"/>
    <dgm:cxn modelId="{E2146D94-C8FC-4A9D-B45E-EDD4537931F3}" type="presParOf" srcId="{DC1C08B0-A0E5-497D-BDE9-4ECBDA924F6B}" destId="{FF5D0CC2-B714-492D-B93F-20D20CE41E52}" srcOrd="3" destOrd="0" presId="urn:microsoft.com/office/officeart/2005/8/layout/cycle5"/>
    <dgm:cxn modelId="{B4B6B30D-CBF7-45DE-91D3-52B9F935F224}" type="presParOf" srcId="{DC1C08B0-A0E5-497D-BDE9-4ECBDA924F6B}" destId="{DE66E021-F06C-45E6-A905-5A1E9D9EBDC6}" srcOrd="4" destOrd="0" presId="urn:microsoft.com/office/officeart/2005/8/layout/cycle5"/>
    <dgm:cxn modelId="{701F6C9D-6BEC-459F-A3CE-A60DC8E32654}" type="presParOf" srcId="{DC1C08B0-A0E5-497D-BDE9-4ECBDA924F6B}" destId="{0E232344-D249-41D6-960B-1C20E8762B09}" srcOrd="5" destOrd="0" presId="urn:microsoft.com/office/officeart/2005/8/layout/cycle5"/>
    <dgm:cxn modelId="{A1260023-EFB5-414B-B65B-C7DE0700EC86}" type="presParOf" srcId="{DC1C08B0-A0E5-497D-BDE9-4ECBDA924F6B}" destId="{765F753E-7770-4431-8B4D-5E84ED59EAEF}" srcOrd="6" destOrd="0" presId="urn:microsoft.com/office/officeart/2005/8/layout/cycle5"/>
    <dgm:cxn modelId="{E8D1B26F-69EE-43F2-BC45-03CBF66DBE02}" type="presParOf" srcId="{DC1C08B0-A0E5-497D-BDE9-4ECBDA924F6B}" destId="{B775722F-A07F-4907-9DF0-9932E3657800}" srcOrd="7" destOrd="0" presId="urn:microsoft.com/office/officeart/2005/8/layout/cycle5"/>
    <dgm:cxn modelId="{E719CAEA-0E31-4ADA-974A-6732CA911568}" type="presParOf" srcId="{DC1C08B0-A0E5-497D-BDE9-4ECBDA924F6B}" destId="{927D639C-D718-437F-A787-86064FFCCF41}" srcOrd="8" destOrd="0" presId="urn:microsoft.com/office/officeart/2005/8/layout/cycle5"/>
    <dgm:cxn modelId="{1373DB92-8811-4BC8-8F70-C74EA0912B91}" type="presParOf" srcId="{DC1C08B0-A0E5-497D-BDE9-4ECBDA924F6B}" destId="{A9686CC8-4604-4841-B51D-194EBDBD797F}" srcOrd="9" destOrd="0" presId="urn:microsoft.com/office/officeart/2005/8/layout/cycle5"/>
    <dgm:cxn modelId="{887453FC-402E-4A94-8F9F-95613B257AEC}" type="presParOf" srcId="{DC1C08B0-A0E5-497D-BDE9-4ECBDA924F6B}" destId="{097991F8-27DA-4F5A-BB77-B9350C899E28}" srcOrd="10" destOrd="0" presId="urn:microsoft.com/office/officeart/2005/8/layout/cycle5"/>
    <dgm:cxn modelId="{A4D898C6-DFCE-4C48-81FA-CC8D0E1543C2}" type="presParOf" srcId="{DC1C08B0-A0E5-497D-BDE9-4ECBDA924F6B}" destId="{6A98B575-9F7D-44BE-9AA3-79AA2C884B35}" srcOrd="11"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B163FB3-3740-410B-AF15-FD8B9A10AF10}" type="doc">
      <dgm:prSet loTypeId="urn:microsoft.com/office/officeart/2005/8/layout/cycle5" loCatId="cycle" qsTypeId="urn:microsoft.com/office/officeart/2005/8/quickstyle/3d4" qsCatId="3D" csTypeId="urn:microsoft.com/office/officeart/2005/8/colors/colorful1" csCatId="colorful" phldr="1"/>
      <dgm:spPr/>
      <dgm:t>
        <a:bodyPr/>
        <a:lstStyle/>
        <a:p>
          <a:endParaRPr lang="en-US"/>
        </a:p>
      </dgm:t>
    </dgm:pt>
    <dgm:pt modelId="{824EFCDF-956E-40E5-8863-F1715FB11131}">
      <dgm:prSet phldrT="[Text]"/>
      <dgm:spPr/>
      <dgm:t>
        <a:bodyPr/>
        <a:lstStyle/>
        <a:p>
          <a:r>
            <a:rPr lang="en-US" dirty="0" smtClean="0"/>
            <a:t>Hypotheses</a:t>
          </a:r>
          <a:endParaRPr lang="en-US" dirty="0"/>
        </a:p>
      </dgm:t>
    </dgm:pt>
    <dgm:pt modelId="{3AE52475-7295-4341-A1BE-AA43488C6897}" type="parTrans" cxnId="{4E49E27F-0927-4C86-905A-EE49F22C6DD1}">
      <dgm:prSet/>
      <dgm:spPr/>
      <dgm:t>
        <a:bodyPr/>
        <a:lstStyle/>
        <a:p>
          <a:endParaRPr lang="en-US"/>
        </a:p>
      </dgm:t>
    </dgm:pt>
    <dgm:pt modelId="{659F8093-B8CE-4A10-AD1B-A90DA3E65E09}" type="sibTrans" cxnId="{4E49E27F-0927-4C86-905A-EE49F22C6DD1}">
      <dgm:prSet/>
      <dgm:spPr/>
      <dgm:t>
        <a:bodyPr/>
        <a:lstStyle/>
        <a:p>
          <a:endParaRPr lang="en-US"/>
        </a:p>
      </dgm:t>
    </dgm:pt>
    <dgm:pt modelId="{F0163E34-F389-451C-B476-0073EBF5E89A}">
      <dgm:prSet phldrT="[Text]"/>
      <dgm:spPr/>
      <dgm:t>
        <a:bodyPr/>
        <a:lstStyle/>
        <a:p>
          <a:r>
            <a:rPr lang="en-US" dirty="0" smtClean="0"/>
            <a:t>Collect Data</a:t>
          </a:r>
          <a:endParaRPr lang="en-US" dirty="0"/>
        </a:p>
      </dgm:t>
    </dgm:pt>
    <dgm:pt modelId="{4F44DEFE-7669-47F0-908A-08600CBC3814}" type="parTrans" cxnId="{11035BF0-B68F-4E16-B50F-BCB58AB1F2FF}">
      <dgm:prSet/>
      <dgm:spPr/>
      <dgm:t>
        <a:bodyPr/>
        <a:lstStyle/>
        <a:p>
          <a:endParaRPr lang="en-US"/>
        </a:p>
      </dgm:t>
    </dgm:pt>
    <dgm:pt modelId="{EDAEF8C7-FAF1-4255-8332-95DBAD8BD81A}" type="sibTrans" cxnId="{11035BF0-B68F-4E16-B50F-BCB58AB1F2FF}">
      <dgm:prSet/>
      <dgm:spPr/>
      <dgm:t>
        <a:bodyPr/>
        <a:lstStyle/>
        <a:p>
          <a:endParaRPr lang="en-US"/>
        </a:p>
      </dgm:t>
    </dgm:pt>
    <dgm:pt modelId="{853B294F-8243-4CEB-AFEB-AF62BDFBF9F4}">
      <dgm:prSet phldrT="[Text]"/>
      <dgm:spPr/>
      <dgm:t>
        <a:bodyPr/>
        <a:lstStyle/>
        <a:p>
          <a:r>
            <a:rPr lang="en-US" dirty="0" smtClean="0"/>
            <a:t>Conclusions</a:t>
          </a:r>
          <a:endParaRPr lang="en-US" dirty="0"/>
        </a:p>
      </dgm:t>
    </dgm:pt>
    <dgm:pt modelId="{32616E78-1B7D-49D3-B8BE-7FC630B0A032}" type="parTrans" cxnId="{22CE2715-DE53-4A91-8576-60875B27B9D9}">
      <dgm:prSet/>
      <dgm:spPr/>
      <dgm:t>
        <a:bodyPr/>
        <a:lstStyle/>
        <a:p>
          <a:endParaRPr lang="en-US"/>
        </a:p>
      </dgm:t>
    </dgm:pt>
    <dgm:pt modelId="{05796D1D-24D9-467E-B74A-2558013BC0D2}" type="sibTrans" cxnId="{22CE2715-DE53-4A91-8576-60875B27B9D9}">
      <dgm:prSet/>
      <dgm:spPr/>
      <dgm:t>
        <a:bodyPr/>
        <a:lstStyle/>
        <a:p>
          <a:endParaRPr lang="en-US"/>
        </a:p>
      </dgm:t>
    </dgm:pt>
    <dgm:pt modelId="{37B795C9-53CF-4480-ABBE-9ECF7EC801A3}">
      <dgm:prSet phldrT="[Text]"/>
      <dgm:spPr/>
      <dgm:t>
        <a:bodyPr/>
        <a:lstStyle/>
        <a:p>
          <a:r>
            <a:rPr lang="en-US" dirty="0" smtClean="0"/>
            <a:t>Analyze</a:t>
          </a:r>
          <a:endParaRPr lang="en-US" dirty="0"/>
        </a:p>
      </dgm:t>
    </dgm:pt>
    <dgm:pt modelId="{3C89440F-B99A-4260-A6F7-472C82ABAD25}" type="parTrans" cxnId="{DF26BA82-9EF7-4642-ACB9-E33C54D0B75D}">
      <dgm:prSet/>
      <dgm:spPr/>
      <dgm:t>
        <a:bodyPr/>
        <a:lstStyle/>
        <a:p>
          <a:endParaRPr lang="en-US"/>
        </a:p>
      </dgm:t>
    </dgm:pt>
    <dgm:pt modelId="{5BBE33EB-52C4-4333-8629-21A3466337C2}" type="sibTrans" cxnId="{DF26BA82-9EF7-4642-ACB9-E33C54D0B75D}">
      <dgm:prSet/>
      <dgm:spPr/>
      <dgm:t>
        <a:bodyPr/>
        <a:lstStyle/>
        <a:p>
          <a:endParaRPr lang="en-US"/>
        </a:p>
      </dgm:t>
    </dgm:pt>
    <dgm:pt modelId="{DC1C08B0-A0E5-497D-BDE9-4ECBDA924F6B}" type="pres">
      <dgm:prSet presAssocID="{EB163FB3-3740-410B-AF15-FD8B9A10AF10}" presName="cycle" presStyleCnt="0">
        <dgm:presLayoutVars>
          <dgm:dir/>
          <dgm:resizeHandles val="exact"/>
        </dgm:presLayoutVars>
      </dgm:prSet>
      <dgm:spPr/>
      <dgm:t>
        <a:bodyPr/>
        <a:lstStyle/>
        <a:p>
          <a:endParaRPr lang="en-US"/>
        </a:p>
      </dgm:t>
    </dgm:pt>
    <dgm:pt modelId="{FF21F4CE-BBEF-4B84-8A98-2C5E2AB8155D}" type="pres">
      <dgm:prSet presAssocID="{824EFCDF-956E-40E5-8863-F1715FB11131}" presName="node" presStyleLbl="node1" presStyleIdx="0" presStyleCnt="4" custAng="0">
        <dgm:presLayoutVars>
          <dgm:bulletEnabled val="1"/>
        </dgm:presLayoutVars>
      </dgm:prSet>
      <dgm:spPr/>
      <dgm:t>
        <a:bodyPr/>
        <a:lstStyle/>
        <a:p>
          <a:endParaRPr lang="en-US"/>
        </a:p>
      </dgm:t>
    </dgm:pt>
    <dgm:pt modelId="{811D394B-8352-45E4-AC7D-FA62FC8075D6}" type="pres">
      <dgm:prSet presAssocID="{824EFCDF-956E-40E5-8863-F1715FB11131}" presName="spNode" presStyleCnt="0"/>
      <dgm:spPr/>
    </dgm:pt>
    <dgm:pt modelId="{86EC340A-4212-4B34-9E12-C7F9AA4DA45E}" type="pres">
      <dgm:prSet presAssocID="{659F8093-B8CE-4A10-AD1B-A90DA3E65E09}" presName="sibTrans" presStyleLbl="sibTrans1D1" presStyleIdx="0" presStyleCnt="4"/>
      <dgm:spPr/>
      <dgm:t>
        <a:bodyPr/>
        <a:lstStyle/>
        <a:p>
          <a:endParaRPr lang="en-US"/>
        </a:p>
      </dgm:t>
    </dgm:pt>
    <dgm:pt modelId="{FF5D0CC2-B714-492D-B93F-20D20CE41E52}" type="pres">
      <dgm:prSet presAssocID="{F0163E34-F389-451C-B476-0073EBF5E89A}" presName="node" presStyleLbl="node1" presStyleIdx="1" presStyleCnt="4">
        <dgm:presLayoutVars>
          <dgm:bulletEnabled val="1"/>
        </dgm:presLayoutVars>
      </dgm:prSet>
      <dgm:spPr/>
      <dgm:t>
        <a:bodyPr/>
        <a:lstStyle/>
        <a:p>
          <a:endParaRPr lang="en-US"/>
        </a:p>
      </dgm:t>
    </dgm:pt>
    <dgm:pt modelId="{DE66E021-F06C-45E6-A905-5A1E9D9EBDC6}" type="pres">
      <dgm:prSet presAssocID="{F0163E34-F389-451C-B476-0073EBF5E89A}" presName="spNode" presStyleCnt="0"/>
      <dgm:spPr/>
    </dgm:pt>
    <dgm:pt modelId="{0E232344-D249-41D6-960B-1C20E8762B09}" type="pres">
      <dgm:prSet presAssocID="{EDAEF8C7-FAF1-4255-8332-95DBAD8BD81A}" presName="sibTrans" presStyleLbl="sibTrans1D1" presStyleIdx="1" presStyleCnt="4"/>
      <dgm:spPr/>
      <dgm:t>
        <a:bodyPr/>
        <a:lstStyle/>
        <a:p>
          <a:endParaRPr lang="en-US"/>
        </a:p>
      </dgm:t>
    </dgm:pt>
    <dgm:pt modelId="{765F753E-7770-4431-8B4D-5E84ED59EAEF}" type="pres">
      <dgm:prSet presAssocID="{37B795C9-53CF-4480-ABBE-9ECF7EC801A3}" presName="node" presStyleLbl="node1" presStyleIdx="2" presStyleCnt="4">
        <dgm:presLayoutVars>
          <dgm:bulletEnabled val="1"/>
        </dgm:presLayoutVars>
      </dgm:prSet>
      <dgm:spPr/>
      <dgm:t>
        <a:bodyPr/>
        <a:lstStyle/>
        <a:p>
          <a:endParaRPr lang="en-US"/>
        </a:p>
      </dgm:t>
    </dgm:pt>
    <dgm:pt modelId="{B775722F-A07F-4907-9DF0-9932E3657800}" type="pres">
      <dgm:prSet presAssocID="{37B795C9-53CF-4480-ABBE-9ECF7EC801A3}" presName="spNode" presStyleCnt="0"/>
      <dgm:spPr/>
    </dgm:pt>
    <dgm:pt modelId="{927D639C-D718-437F-A787-86064FFCCF41}" type="pres">
      <dgm:prSet presAssocID="{5BBE33EB-52C4-4333-8629-21A3466337C2}" presName="sibTrans" presStyleLbl="sibTrans1D1" presStyleIdx="2" presStyleCnt="4"/>
      <dgm:spPr/>
      <dgm:t>
        <a:bodyPr/>
        <a:lstStyle/>
        <a:p>
          <a:endParaRPr lang="en-US"/>
        </a:p>
      </dgm:t>
    </dgm:pt>
    <dgm:pt modelId="{A9686CC8-4604-4841-B51D-194EBDBD797F}" type="pres">
      <dgm:prSet presAssocID="{853B294F-8243-4CEB-AFEB-AF62BDFBF9F4}" presName="node" presStyleLbl="node1" presStyleIdx="3" presStyleCnt="4">
        <dgm:presLayoutVars>
          <dgm:bulletEnabled val="1"/>
        </dgm:presLayoutVars>
      </dgm:prSet>
      <dgm:spPr/>
      <dgm:t>
        <a:bodyPr/>
        <a:lstStyle/>
        <a:p>
          <a:endParaRPr lang="en-US"/>
        </a:p>
      </dgm:t>
    </dgm:pt>
    <dgm:pt modelId="{097991F8-27DA-4F5A-BB77-B9350C899E28}" type="pres">
      <dgm:prSet presAssocID="{853B294F-8243-4CEB-AFEB-AF62BDFBF9F4}" presName="spNode" presStyleCnt="0"/>
      <dgm:spPr/>
    </dgm:pt>
    <dgm:pt modelId="{6A98B575-9F7D-44BE-9AA3-79AA2C884B35}" type="pres">
      <dgm:prSet presAssocID="{05796D1D-24D9-467E-B74A-2558013BC0D2}" presName="sibTrans" presStyleLbl="sibTrans1D1" presStyleIdx="3" presStyleCnt="4"/>
      <dgm:spPr/>
      <dgm:t>
        <a:bodyPr/>
        <a:lstStyle/>
        <a:p>
          <a:endParaRPr lang="en-US"/>
        </a:p>
      </dgm:t>
    </dgm:pt>
  </dgm:ptLst>
  <dgm:cxnLst>
    <dgm:cxn modelId="{DA8B26BF-2027-4956-B384-EE34A63E6E55}" type="presOf" srcId="{EB163FB3-3740-410B-AF15-FD8B9A10AF10}" destId="{DC1C08B0-A0E5-497D-BDE9-4ECBDA924F6B}" srcOrd="0" destOrd="0" presId="urn:microsoft.com/office/officeart/2005/8/layout/cycle5"/>
    <dgm:cxn modelId="{DF26BA82-9EF7-4642-ACB9-E33C54D0B75D}" srcId="{EB163FB3-3740-410B-AF15-FD8B9A10AF10}" destId="{37B795C9-53CF-4480-ABBE-9ECF7EC801A3}" srcOrd="2" destOrd="0" parTransId="{3C89440F-B99A-4260-A6F7-472C82ABAD25}" sibTransId="{5BBE33EB-52C4-4333-8629-21A3466337C2}"/>
    <dgm:cxn modelId="{5EF068C0-E9AD-4421-B900-B9E0A15271D3}" type="presOf" srcId="{F0163E34-F389-451C-B476-0073EBF5E89A}" destId="{FF5D0CC2-B714-492D-B93F-20D20CE41E52}" srcOrd="0" destOrd="0" presId="urn:microsoft.com/office/officeart/2005/8/layout/cycle5"/>
    <dgm:cxn modelId="{11035BF0-B68F-4E16-B50F-BCB58AB1F2FF}" srcId="{EB163FB3-3740-410B-AF15-FD8B9A10AF10}" destId="{F0163E34-F389-451C-B476-0073EBF5E89A}" srcOrd="1" destOrd="0" parTransId="{4F44DEFE-7669-47F0-908A-08600CBC3814}" sibTransId="{EDAEF8C7-FAF1-4255-8332-95DBAD8BD81A}"/>
    <dgm:cxn modelId="{05EEDABE-A2C1-4174-AF26-4D6AE2A26B5F}" type="presOf" srcId="{EDAEF8C7-FAF1-4255-8332-95DBAD8BD81A}" destId="{0E232344-D249-41D6-960B-1C20E8762B09}" srcOrd="0" destOrd="0" presId="urn:microsoft.com/office/officeart/2005/8/layout/cycle5"/>
    <dgm:cxn modelId="{22CE2715-DE53-4A91-8576-60875B27B9D9}" srcId="{EB163FB3-3740-410B-AF15-FD8B9A10AF10}" destId="{853B294F-8243-4CEB-AFEB-AF62BDFBF9F4}" srcOrd="3" destOrd="0" parTransId="{32616E78-1B7D-49D3-B8BE-7FC630B0A032}" sibTransId="{05796D1D-24D9-467E-B74A-2558013BC0D2}"/>
    <dgm:cxn modelId="{34585C37-6E51-49C4-8942-9464ADAB3BC8}" type="presOf" srcId="{05796D1D-24D9-467E-B74A-2558013BC0D2}" destId="{6A98B575-9F7D-44BE-9AA3-79AA2C884B35}" srcOrd="0" destOrd="0" presId="urn:microsoft.com/office/officeart/2005/8/layout/cycle5"/>
    <dgm:cxn modelId="{2EE8F92F-975F-4D76-AC50-58B53A7059C6}" type="presOf" srcId="{5BBE33EB-52C4-4333-8629-21A3466337C2}" destId="{927D639C-D718-437F-A787-86064FFCCF41}" srcOrd="0" destOrd="0" presId="urn:microsoft.com/office/officeart/2005/8/layout/cycle5"/>
    <dgm:cxn modelId="{2755C0FB-6C9A-40EC-9E00-4716BB3D1DDC}" type="presOf" srcId="{853B294F-8243-4CEB-AFEB-AF62BDFBF9F4}" destId="{A9686CC8-4604-4841-B51D-194EBDBD797F}" srcOrd="0" destOrd="0" presId="urn:microsoft.com/office/officeart/2005/8/layout/cycle5"/>
    <dgm:cxn modelId="{40C7E1BF-354C-4A56-8C5B-91DCF034B502}" type="presOf" srcId="{37B795C9-53CF-4480-ABBE-9ECF7EC801A3}" destId="{765F753E-7770-4431-8B4D-5E84ED59EAEF}" srcOrd="0" destOrd="0" presId="urn:microsoft.com/office/officeart/2005/8/layout/cycle5"/>
    <dgm:cxn modelId="{4E49E27F-0927-4C86-905A-EE49F22C6DD1}" srcId="{EB163FB3-3740-410B-AF15-FD8B9A10AF10}" destId="{824EFCDF-956E-40E5-8863-F1715FB11131}" srcOrd="0" destOrd="0" parTransId="{3AE52475-7295-4341-A1BE-AA43488C6897}" sibTransId="{659F8093-B8CE-4A10-AD1B-A90DA3E65E09}"/>
    <dgm:cxn modelId="{A81E6B07-A7D0-486F-9119-82A020B1C531}" type="presOf" srcId="{824EFCDF-956E-40E5-8863-F1715FB11131}" destId="{FF21F4CE-BBEF-4B84-8A98-2C5E2AB8155D}" srcOrd="0" destOrd="0" presId="urn:microsoft.com/office/officeart/2005/8/layout/cycle5"/>
    <dgm:cxn modelId="{7A9A7CA9-382B-49FC-8987-BF11240EBFBD}" type="presOf" srcId="{659F8093-B8CE-4A10-AD1B-A90DA3E65E09}" destId="{86EC340A-4212-4B34-9E12-C7F9AA4DA45E}" srcOrd="0" destOrd="0" presId="urn:microsoft.com/office/officeart/2005/8/layout/cycle5"/>
    <dgm:cxn modelId="{3C63FDDB-0EB5-4804-BA30-4BB2F8E377C5}" type="presParOf" srcId="{DC1C08B0-A0E5-497D-BDE9-4ECBDA924F6B}" destId="{FF21F4CE-BBEF-4B84-8A98-2C5E2AB8155D}" srcOrd="0" destOrd="0" presId="urn:microsoft.com/office/officeart/2005/8/layout/cycle5"/>
    <dgm:cxn modelId="{CB310642-CA91-4510-A71E-A287F581D630}" type="presParOf" srcId="{DC1C08B0-A0E5-497D-BDE9-4ECBDA924F6B}" destId="{811D394B-8352-45E4-AC7D-FA62FC8075D6}" srcOrd="1" destOrd="0" presId="urn:microsoft.com/office/officeart/2005/8/layout/cycle5"/>
    <dgm:cxn modelId="{26E7B683-BF0C-4B82-99C3-949FDFDE81F3}" type="presParOf" srcId="{DC1C08B0-A0E5-497D-BDE9-4ECBDA924F6B}" destId="{86EC340A-4212-4B34-9E12-C7F9AA4DA45E}" srcOrd="2" destOrd="0" presId="urn:microsoft.com/office/officeart/2005/8/layout/cycle5"/>
    <dgm:cxn modelId="{05521D54-129F-4E0C-ABC2-F431A9BEDD80}" type="presParOf" srcId="{DC1C08B0-A0E5-497D-BDE9-4ECBDA924F6B}" destId="{FF5D0CC2-B714-492D-B93F-20D20CE41E52}" srcOrd="3" destOrd="0" presId="urn:microsoft.com/office/officeart/2005/8/layout/cycle5"/>
    <dgm:cxn modelId="{EE0D4F9B-9040-4BC8-B2D3-2AD768E11087}" type="presParOf" srcId="{DC1C08B0-A0E5-497D-BDE9-4ECBDA924F6B}" destId="{DE66E021-F06C-45E6-A905-5A1E9D9EBDC6}" srcOrd="4" destOrd="0" presId="urn:microsoft.com/office/officeart/2005/8/layout/cycle5"/>
    <dgm:cxn modelId="{B2A31B3F-11E5-470C-8A57-36A68869D834}" type="presParOf" srcId="{DC1C08B0-A0E5-497D-BDE9-4ECBDA924F6B}" destId="{0E232344-D249-41D6-960B-1C20E8762B09}" srcOrd="5" destOrd="0" presId="urn:microsoft.com/office/officeart/2005/8/layout/cycle5"/>
    <dgm:cxn modelId="{C27411A4-B6DC-4065-8321-A51E3317D619}" type="presParOf" srcId="{DC1C08B0-A0E5-497D-BDE9-4ECBDA924F6B}" destId="{765F753E-7770-4431-8B4D-5E84ED59EAEF}" srcOrd="6" destOrd="0" presId="urn:microsoft.com/office/officeart/2005/8/layout/cycle5"/>
    <dgm:cxn modelId="{3544DB42-6EDB-493D-B261-6E53FA235011}" type="presParOf" srcId="{DC1C08B0-A0E5-497D-BDE9-4ECBDA924F6B}" destId="{B775722F-A07F-4907-9DF0-9932E3657800}" srcOrd="7" destOrd="0" presId="urn:microsoft.com/office/officeart/2005/8/layout/cycle5"/>
    <dgm:cxn modelId="{F14525F8-1D41-4532-BB1D-2375C4753B59}" type="presParOf" srcId="{DC1C08B0-A0E5-497D-BDE9-4ECBDA924F6B}" destId="{927D639C-D718-437F-A787-86064FFCCF41}" srcOrd="8" destOrd="0" presId="urn:microsoft.com/office/officeart/2005/8/layout/cycle5"/>
    <dgm:cxn modelId="{52C1C41E-E0AE-4E87-A708-65CC5BC673E7}" type="presParOf" srcId="{DC1C08B0-A0E5-497D-BDE9-4ECBDA924F6B}" destId="{A9686CC8-4604-4841-B51D-194EBDBD797F}" srcOrd="9" destOrd="0" presId="urn:microsoft.com/office/officeart/2005/8/layout/cycle5"/>
    <dgm:cxn modelId="{CC96041D-87B0-47F6-99CE-3468B19491A7}" type="presParOf" srcId="{DC1C08B0-A0E5-497D-BDE9-4ECBDA924F6B}" destId="{097991F8-27DA-4F5A-BB77-B9350C899E28}" srcOrd="10" destOrd="0" presId="urn:microsoft.com/office/officeart/2005/8/layout/cycle5"/>
    <dgm:cxn modelId="{9324B1EE-62EC-42F0-8596-A95C4DDC3675}" type="presParOf" srcId="{DC1C08B0-A0E5-497D-BDE9-4ECBDA924F6B}" destId="{6A98B575-9F7D-44BE-9AA3-79AA2C884B35}" srcOrd="11"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B163FB3-3740-410B-AF15-FD8B9A10AF10}" type="doc">
      <dgm:prSet loTypeId="urn:microsoft.com/office/officeart/2005/8/layout/cycle5" loCatId="cycle" qsTypeId="urn:microsoft.com/office/officeart/2005/8/quickstyle/3d4" qsCatId="3D" csTypeId="urn:microsoft.com/office/officeart/2005/8/colors/colorful1" csCatId="colorful" phldr="1"/>
      <dgm:spPr/>
      <dgm:t>
        <a:bodyPr/>
        <a:lstStyle/>
        <a:p>
          <a:endParaRPr lang="en-US"/>
        </a:p>
      </dgm:t>
    </dgm:pt>
    <dgm:pt modelId="{824EFCDF-956E-40E5-8863-F1715FB11131}">
      <dgm:prSet phldrT="[Text]"/>
      <dgm:spPr/>
      <dgm:t>
        <a:bodyPr/>
        <a:lstStyle/>
        <a:p>
          <a:r>
            <a:rPr lang="en-US" dirty="0" smtClean="0"/>
            <a:t>Hypotheses</a:t>
          </a:r>
          <a:endParaRPr lang="en-US" dirty="0"/>
        </a:p>
      </dgm:t>
    </dgm:pt>
    <dgm:pt modelId="{3AE52475-7295-4341-A1BE-AA43488C6897}" type="parTrans" cxnId="{4E49E27F-0927-4C86-905A-EE49F22C6DD1}">
      <dgm:prSet/>
      <dgm:spPr/>
      <dgm:t>
        <a:bodyPr/>
        <a:lstStyle/>
        <a:p>
          <a:endParaRPr lang="en-US"/>
        </a:p>
      </dgm:t>
    </dgm:pt>
    <dgm:pt modelId="{659F8093-B8CE-4A10-AD1B-A90DA3E65E09}" type="sibTrans" cxnId="{4E49E27F-0927-4C86-905A-EE49F22C6DD1}">
      <dgm:prSet/>
      <dgm:spPr/>
      <dgm:t>
        <a:bodyPr/>
        <a:lstStyle/>
        <a:p>
          <a:endParaRPr lang="en-US"/>
        </a:p>
      </dgm:t>
    </dgm:pt>
    <dgm:pt modelId="{F0163E34-F389-451C-B476-0073EBF5E89A}">
      <dgm:prSet phldrT="[Text]"/>
      <dgm:spPr/>
      <dgm:t>
        <a:bodyPr/>
        <a:lstStyle/>
        <a:p>
          <a:r>
            <a:rPr lang="en-US" dirty="0" smtClean="0"/>
            <a:t>Collect Data</a:t>
          </a:r>
          <a:endParaRPr lang="en-US" dirty="0"/>
        </a:p>
      </dgm:t>
    </dgm:pt>
    <dgm:pt modelId="{4F44DEFE-7669-47F0-908A-08600CBC3814}" type="parTrans" cxnId="{11035BF0-B68F-4E16-B50F-BCB58AB1F2FF}">
      <dgm:prSet/>
      <dgm:spPr/>
      <dgm:t>
        <a:bodyPr/>
        <a:lstStyle/>
        <a:p>
          <a:endParaRPr lang="en-US"/>
        </a:p>
      </dgm:t>
    </dgm:pt>
    <dgm:pt modelId="{EDAEF8C7-FAF1-4255-8332-95DBAD8BD81A}" type="sibTrans" cxnId="{11035BF0-B68F-4E16-B50F-BCB58AB1F2FF}">
      <dgm:prSet/>
      <dgm:spPr/>
      <dgm:t>
        <a:bodyPr/>
        <a:lstStyle/>
        <a:p>
          <a:endParaRPr lang="en-US"/>
        </a:p>
      </dgm:t>
    </dgm:pt>
    <dgm:pt modelId="{853B294F-8243-4CEB-AFEB-AF62BDFBF9F4}">
      <dgm:prSet phldrT="[Text]"/>
      <dgm:spPr/>
      <dgm:t>
        <a:bodyPr/>
        <a:lstStyle/>
        <a:p>
          <a:r>
            <a:rPr lang="en-US" dirty="0" smtClean="0"/>
            <a:t>Conclusions</a:t>
          </a:r>
          <a:endParaRPr lang="en-US" dirty="0"/>
        </a:p>
      </dgm:t>
    </dgm:pt>
    <dgm:pt modelId="{32616E78-1B7D-49D3-B8BE-7FC630B0A032}" type="parTrans" cxnId="{22CE2715-DE53-4A91-8576-60875B27B9D9}">
      <dgm:prSet/>
      <dgm:spPr/>
      <dgm:t>
        <a:bodyPr/>
        <a:lstStyle/>
        <a:p>
          <a:endParaRPr lang="en-US"/>
        </a:p>
      </dgm:t>
    </dgm:pt>
    <dgm:pt modelId="{05796D1D-24D9-467E-B74A-2558013BC0D2}" type="sibTrans" cxnId="{22CE2715-DE53-4A91-8576-60875B27B9D9}">
      <dgm:prSet/>
      <dgm:spPr/>
      <dgm:t>
        <a:bodyPr/>
        <a:lstStyle/>
        <a:p>
          <a:endParaRPr lang="en-US"/>
        </a:p>
      </dgm:t>
    </dgm:pt>
    <dgm:pt modelId="{37B795C9-53CF-4480-ABBE-9ECF7EC801A3}">
      <dgm:prSet phldrT="[Text]"/>
      <dgm:spPr/>
      <dgm:t>
        <a:bodyPr/>
        <a:lstStyle/>
        <a:p>
          <a:r>
            <a:rPr lang="en-US" dirty="0" smtClean="0"/>
            <a:t>Analyze</a:t>
          </a:r>
          <a:endParaRPr lang="en-US" dirty="0"/>
        </a:p>
      </dgm:t>
    </dgm:pt>
    <dgm:pt modelId="{3C89440F-B99A-4260-A6F7-472C82ABAD25}" type="parTrans" cxnId="{DF26BA82-9EF7-4642-ACB9-E33C54D0B75D}">
      <dgm:prSet/>
      <dgm:spPr/>
      <dgm:t>
        <a:bodyPr/>
        <a:lstStyle/>
        <a:p>
          <a:endParaRPr lang="en-US"/>
        </a:p>
      </dgm:t>
    </dgm:pt>
    <dgm:pt modelId="{5BBE33EB-52C4-4333-8629-21A3466337C2}" type="sibTrans" cxnId="{DF26BA82-9EF7-4642-ACB9-E33C54D0B75D}">
      <dgm:prSet/>
      <dgm:spPr/>
      <dgm:t>
        <a:bodyPr/>
        <a:lstStyle/>
        <a:p>
          <a:endParaRPr lang="en-US"/>
        </a:p>
      </dgm:t>
    </dgm:pt>
    <dgm:pt modelId="{DC1C08B0-A0E5-497D-BDE9-4ECBDA924F6B}" type="pres">
      <dgm:prSet presAssocID="{EB163FB3-3740-410B-AF15-FD8B9A10AF10}" presName="cycle" presStyleCnt="0">
        <dgm:presLayoutVars>
          <dgm:dir/>
          <dgm:resizeHandles val="exact"/>
        </dgm:presLayoutVars>
      </dgm:prSet>
      <dgm:spPr/>
      <dgm:t>
        <a:bodyPr/>
        <a:lstStyle/>
        <a:p>
          <a:endParaRPr lang="en-US"/>
        </a:p>
      </dgm:t>
    </dgm:pt>
    <dgm:pt modelId="{FF21F4CE-BBEF-4B84-8A98-2C5E2AB8155D}" type="pres">
      <dgm:prSet presAssocID="{824EFCDF-956E-40E5-8863-F1715FB11131}" presName="node" presStyleLbl="node1" presStyleIdx="0" presStyleCnt="4" custAng="0">
        <dgm:presLayoutVars>
          <dgm:bulletEnabled val="1"/>
        </dgm:presLayoutVars>
      </dgm:prSet>
      <dgm:spPr/>
      <dgm:t>
        <a:bodyPr/>
        <a:lstStyle/>
        <a:p>
          <a:endParaRPr lang="en-US"/>
        </a:p>
      </dgm:t>
    </dgm:pt>
    <dgm:pt modelId="{811D394B-8352-45E4-AC7D-FA62FC8075D6}" type="pres">
      <dgm:prSet presAssocID="{824EFCDF-956E-40E5-8863-F1715FB11131}" presName="spNode" presStyleCnt="0"/>
      <dgm:spPr/>
    </dgm:pt>
    <dgm:pt modelId="{86EC340A-4212-4B34-9E12-C7F9AA4DA45E}" type="pres">
      <dgm:prSet presAssocID="{659F8093-B8CE-4A10-AD1B-A90DA3E65E09}" presName="sibTrans" presStyleLbl="sibTrans1D1" presStyleIdx="0" presStyleCnt="4"/>
      <dgm:spPr/>
      <dgm:t>
        <a:bodyPr/>
        <a:lstStyle/>
        <a:p>
          <a:endParaRPr lang="en-US"/>
        </a:p>
      </dgm:t>
    </dgm:pt>
    <dgm:pt modelId="{FF5D0CC2-B714-492D-B93F-20D20CE41E52}" type="pres">
      <dgm:prSet presAssocID="{F0163E34-F389-451C-B476-0073EBF5E89A}" presName="node" presStyleLbl="node1" presStyleIdx="1" presStyleCnt="4">
        <dgm:presLayoutVars>
          <dgm:bulletEnabled val="1"/>
        </dgm:presLayoutVars>
      </dgm:prSet>
      <dgm:spPr/>
      <dgm:t>
        <a:bodyPr/>
        <a:lstStyle/>
        <a:p>
          <a:endParaRPr lang="en-US"/>
        </a:p>
      </dgm:t>
    </dgm:pt>
    <dgm:pt modelId="{DE66E021-F06C-45E6-A905-5A1E9D9EBDC6}" type="pres">
      <dgm:prSet presAssocID="{F0163E34-F389-451C-B476-0073EBF5E89A}" presName="spNode" presStyleCnt="0"/>
      <dgm:spPr/>
    </dgm:pt>
    <dgm:pt modelId="{0E232344-D249-41D6-960B-1C20E8762B09}" type="pres">
      <dgm:prSet presAssocID="{EDAEF8C7-FAF1-4255-8332-95DBAD8BD81A}" presName="sibTrans" presStyleLbl="sibTrans1D1" presStyleIdx="1" presStyleCnt="4"/>
      <dgm:spPr/>
      <dgm:t>
        <a:bodyPr/>
        <a:lstStyle/>
        <a:p>
          <a:endParaRPr lang="en-US"/>
        </a:p>
      </dgm:t>
    </dgm:pt>
    <dgm:pt modelId="{765F753E-7770-4431-8B4D-5E84ED59EAEF}" type="pres">
      <dgm:prSet presAssocID="{37B795C9-53CF-4480-ABBE-9ECF7EC801A3}" presName="node" presStyleLbl="node1" presStyleIdx="2" presStyleCnt="4">
        <dgm:presLayoutVars>
          <dgm:bulletEnabled val="1"/>
        </dgm:presLayoutVars>
      </dgm:prSet>
      <dgm:spPr/>
      <dgm:t>
        <a:bodyPr/>
        <a:lstStyle/>
        <a:p>
          <a:endParaRPr lang="en-US"/>
        </a:p>
      </dgm:t>
    </dgm:pt>
    <dgm:pt modelId="{B775722F-A07F-4907-9DF0-9932E3657800}" type="pres">
      <dgm:prSet presAssocID="{37B795C9-53CF-4480-ABBE-9ECF7EC801A3}" presName="spNode" presStyleCnt="0"/>
      <dgm:spPr/>
    </dgm:pt>
    <dgm:pt modelId="{927D639C-D718-437F-A787-86064FFCCF41}" type="pres">
      <dgm:prSet presAssocID="{5BBE33EB-52C4-4333-8629-21A3466337C2}" presName="sibTrans" presStyleLbl="sibTrans1D1" presStyleIdx="2" presStyleCnt="4"/>
      <dgm:spPr/>
      <dgm:t>
        <a:bodyPr/>
        <a:lstStyle/>
        <a:p>
          <a:endParaRPr lang="en-US"/>
        </a:p>
      </dgm:t>
    </dgm:pt>
    <dgm:pt modelId="{A9686CC8-4604-4841-B51D-194EBDBD797F}" type="pres">
      <dgm:prSet presAssocID="{853B294F-8243-4CEB-AFEB-AF62BDFBF9F4}" presName="node" presStyleLbl="node1" presStyleIdx="3" presStyleCnt="4">
        <dgm:presLayoutVars>
          <dgm:bulletEnabled val="1"/>
        </dgm:presLayoutVars>
      </dgm:prSet>
      <dgm:spPr/>
      <dgm:t>
        <a:bodyPr/>
        <a:lstStyle/>
        <a:p>
          <a:endParaRPr lang="en-US"/>
        </a:p>
      </dgm:t>
    </dgm:pt>
    <dgm:pt modelId="{097991F8-27DA-4F5A-BB77-B9350C899E28}" type="pres">
      <dgm:prSet presAssocID="{853B294F-8243-4CEB-AFEB-AF62BDFBF9F4}" presName="spNode" presStyleCnt="0"/>
      <dgm:spPr/>
    </dgm:pt>
    <dgm:pt modelId="{6A98B575-9F7D-44BE-9AA3-79AA2C884B35}" type="pres">
      <dgm:prSet presAssocID="{05796D1D-24D9-467E-B74A-2558013BC0D2}" presName="sibTrans" presStyleLbl="sibTrans1D1" presStyleIdx="3" presStyleCnt="4"/>
      <dgm:spPr/>
      <dgm:t>
        <a:bodyPr/>
        <a:lstStyle/>
        <a:p>
          <a:endParaRPr lang="en-US"/>
        </a:p>
      </dgm:t>
    </dgm:pt>
  </dgm:ptLst>
  <dgm:cxnLst>
    <dgm:cxn modelId="{921D7FE7-BEEC-4E1D-A35B-B7E2AA2B4BDE}" type="presOf" srcId="{EB163FB3-3740-410B-AF15-FD8B9A10AF10}" destId="{DC1C08B0-A0E5-497D-BDE9-4ECBDA924F6B}" srcOrd="0" destOrd="0" presId="urn:microsoft.com/office/officeart/2005/8/layout/cycle5"/>
    <dgm:cxn modelId="{3BBD86A7-DCE0-47CA-8490-DE1C586003C9}" type="presOf" srcId="{EDAEF8C7-FAF1-4255-8332-95DBAD8BD81A}" destId="{0E232344-D249-41D6-960B-1C20E8762B09}" srcOrd="0" destOrd="0" presId="urn:microsoft.com/office/officeart/2005/8/layout/cycle5"/>
    <dgm:cxn modelId="{CA14BA47-E682-44DC-AF62-F41979D7E425}" type="presOf" srcId="{37B795C9-53CF-4480-ABBE-9ECF7EC801A3}" destId="{765F753E-7770-4431-8B4D-5E84ED59EAEF}" srcOrd="0" destOrd="0" presId="urn:microsoft.com/office/officeart/2005/8/layout/cycle5"/>
    <dgm:cxn modelId="{9043AB24-2D59-4EDA-8EE2-497C958B7DE4}" type="presOf" srcId="{659F8093-B8CE-4A10-AD1B-A90DA3E65E09}" destId="{86EC340A-4212-4B34-9E12-C7F9AA4DA45E}" srcOrd="0" destOrd="0" presId="urn:microsoft.com/office/officeart/2005/8/layout/cycle5"/>
    <dgm:cxn modelId="{710024D9-4CB6-4C7F-B285-ADC49F564052}" type="presOf" srcId="{824EFCDF-956E-40E5-8863-F1715FB11131}" destId="{FF21F4CE-BBEF-4B84-8A98-2C5E2AB8155D}" srcOrd="0" destOrd="0" presId="urn:microsoft.com/office/officeart/2005/8/layout/cycle5"/>
    <dgm:cxn modelId="{DF26BA82-9EF7-4642-ACB9-E33C54D0B75D}" srcId="{EB163FB3-3740-410B-AF15-FD8B9A10AF10}" destId="{37B795C9-53CF-4480-ABBE-9ECF7EC801A3}" srcOrd="2" destOrd="0" parTransId="{3C89440F-B99A-4260-A6F7-472C82ABAD25}" sibTransId="{5BBE33EB-52C4-4333-8629-21A3466337C2}"/>
    <dgm:cxn modelId="{11035BF0-B68F-4E16-B50F-BCB58AB1F2FF}" srcId="{EB163FB3-3740-410B-AF15-FD8B9A10AF10}" destId="{F0163E34-F389-451C-B476-0073EBF5E89A}" srcOrd="1" destOrd="0" parTransId="{4F44DEFE-7669-47F0-908A-08600CBC3814}" sibTransId="{EDAEF8C7-FAF1-4255-8332-95DBAD8BD81A}"/>
    <dgm:cxn modelId="{22CE2715-DE53-4A91-8576-60875B27B9D9}" srcId="{EB163FB3-3740-410B-AF15-FD8B9A10AF10}" destId="{853B294F-8243-4CEB-AFEB-AF62BDFBF9F4}" srcOrd="3" destOrd="0" parTransId="{32616E78-1B7D-49D3-B8BE-7FC630B0A032}" sibTransId="{05796D1D-24D9-467E-B74A-2558013BC0D2}"/>
    <dgm:cxn modelId="{80E2823D-3DA4-4085-87BA-44D9B1B9ADC7}" type="presOf" srcId="{5BBE33EB-52C4-4333-8629-21A3466337C2}" destId="{927D639C-D718-437F-A787-86064FFCCF41}" srcOrd="0" destOrd="0" presId="urn:microsoft.com/office/officeart/2005/8/layout/cycle5"/>
    <dgm:cxn modelId="{8C2C1646-2301-450F-9967-E6E267A8C9F6}" type="presOf" srcId="{05796D1D-24D9-467E-B74A-2558013BC0D2}" destId="{6A98B575-9F7D-44BE-9AA3-79AA2C884B35}" srcOrd="0" destOrd="0" presId="urn:microsoft.com/office/officeart/2005/8/layout/cycle5"/>
    <dgm:cxn modelId="{38011D10-E25F-409C-B3DD-F70A56668DC7}" type="presOf" srcId="{F0163E34-F389-451C-B476-0073EBF5E89A}" destId="{FF5D0CC2-B714-492D-B93F-20D20CE41E52}" srcOrd="0" destOrd="0" presId="urn:microsoft.com/office/officeart/2005/8/layout/cycle5"/>
    <dgm:cxn modelId="{4E49E27F-0927-4C86-905A-EE49F22C6DD1}" srcId="{EB163FB3-3740-410B-AF15-FD8B9A10AF10}" destId="{824EFCDF-956E-40E5-8863-F1715FB11131}" srcOrd="0" destOrd="0" parTransId="{3AE52475-7295-4341-A1BE-AA43488C6897}" sibTransId="{659F8093-B8CE-4A10-AD1B-A90DA3E65E09}"/>
    <dgm:cxn modelId="{A040CC5E-1AF6-4808-9FFA-762B25CD1061}" type="presOf" srcId="{853B294F-8243-4CEB-AFEB-AF62BDFBF9F4}" destId="{A9686CC8-4604-4841-B51D-194EBDBD797F}" srcOrd="0" destOrd="0" presId="urn:microsoft.com/office/officeart/2005/8/layout/cycle5"/>
    <dgm:cxn modelId="{5BE08C6A-FAA6-4EFA-87B7-5EF5A2ECDB82}" type="presParOf" srcId="{DC1C08B0-A0E5-497D-BDE9-4ECBDA924F6B}" destId="{FF21F4CE-BBEF-4B84-8A98-2C5E2AB8155D}" srcOrd="0" destOrd="0" presId="urn:microsoft.com/office/officeart/2005/8/layout/cycle5"/>
    <dgm:cxn modelId="{94CF1AD6-ED6A-49CD-952F-EB905E33E6CF}" type="presParOf" srcId="{DC1C08B0-A0E5-497D-BDE9-4ECBDA924F6B}" destId="{811D394B-8352-45E4-AC7D-FA62FC8075D6}" srcOrd="1" destOrd="0" presId="urn:microsoft.com/office/officeart/2005/8/layout/cycle5"/>
    <dgm:cxn modelId="{171C6767-7028-4D19-8674-C266564C344F}" type="presParOf" srcId="{DC1C08B0-A0E5-497D-BDE9-4ECBDA924F6B}" destId="{86EC340A-4212-4B34-9E12-C7F9AA4DA45E}" srcOrd="2" destOrd="0" presId="urn:microsoft.com/office/officeart/2005/8/layout/cycle5"/>
    <dgm:cxn modelId="{306F4DAF-DA94-42EE-81FE-452A2D2B3132}" type="presParOf" srcId="{DC1C08B0-A0E5-497D-BDE9-4ECBDA924F6B}" destId="{FF5D0CC2-B714-492D-B93F-20D20CE41E52}" srcOrd="3" destOrd="0" presId="urn:microsoft.com/office/officeart/2005/8/layout/cycle5"/>
    <dgm:cxn modelId="{81008318-E811-408E-9705-4BF65EB0DC32}" type="presParOf" srcId="{DC1C08B0-A0E5-497D-BDE9-4ECBDA924F6B}" destId="{DE66E021-F06C-45E6-A905-5A1E9D9EBDC6}" srcOrd="4" destOrd="0" presId="urn:microsoft.com/office/officeart/2005/8/layout/cycle5"/>
    <dgm:cxn modelId="{79857984-3812-4B4C-B1C1-1F97322CCC98}" type="presParOf" srcId="{DC1C08B0-A0E5-497D-BDE9-4ECBDA924F6B}" destId="{0E232344-D249-41D6-960B-1C20E8762B09}" srcOrd="5" destOrd="0" presId="urn:microsoft.com/office/officeart/2005/8/layout/cycle5"/>
    <dgm:cxn modelId="{9FDF8E28-4F62-4979-BDC2-5B965E511B3B}" type="presParOf" srcId="{DC1C08B0-A0E5-497D-BDE9-4ECBDA924F6B}" destId="{765F753E-7770-4431-8B4D-5E84ED59EAEF}" srcOrd="6" destOrd="0" presId="urn:microsoft.com/office/officeart/2005/8/layout/cycle5"/>
    <dgm:cxn modelId="{A24537C5-FA87-4A2C-ACD8-794BB8141CC5}" type="presParOf" srcId="{DC1C08B0-A0E5-497D-BDE9-4ECBDA924F6B}" destId="{B775722F-A07F-4907-9DF0-9932E3657800}" srcOrd="7" destOrd="0" presId="urn:microsoft.com/office/officeart/2005/8/layout/cycle5"/>
    <dgm:cxn modelId="{D9569359-D746-4E9C-9408-B7EAEC03E8B8}" type="presParOf" srcId="{DC1C08B0-A0E5-497D-BDE9-4ECBDA924F6B}" destId="{927D639C-D718-437F-A787-86064FFCCF41}" srcOrd="8" destOrd="0" presId="urn:microsoft.com/office/officeart/2005/8/layout/cycle5"/>
    <dgm:cxn modelId="{6411947D-1002-42C8-B24B-4A35F3DBAFAB}" type="presParOf" srcId="{DC1C08B0-A0E5-497D-BDE9-4ECBDA924F6B}" destId="{A9686CC8-4604-4841-B51D-194EBDBD797F}" srcOrd="9" destOrd="0" presId="urn:microsoft.com/office/officeart/2005/8/layout/cycle5"/>
    <dgm:cxn modelId="{B2925459-A780-4676-AD9C-CF3BBB6E5D6B}" type="presParOf" srcId="{DC1C08B0-A0E5-497D-BDE9-4ECBDA924F6B}" destId="{097991F8-27DA-4F5A-BB77-B9350C899E28}" srcOrd="10" destOrd="0" presId="urn:microsoft.com/office/officeart/2005/8/layout/cycle5"/>
    <dgm:cxn modelId="{B43C1953-2269-458C-AB2C-515A87657372}" type="presParOf" srcId="{DC1C08B0-A0E5-497D-BDE9-4ECBDA924F6B}" destId="{6A98B575-9F7D-44BE-9AA3-79AA2C884B35}" srcOrd="11" destOrd="0" presId="urn:microsoft.com/office/officeart/2005/8/layout/cycle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F4CE-BBEF-4B84-8A98-2C5E2AB8155D}">
      <dsp:nvSpPr>
        <dsp:cNvPr id="0" name=""/>
        <dsp:cNvSpPr/>
      </dsp:nvSpPr>
      <dsp:spPr>
        <a:xfrm>
          <a:off x="1707072" y="672"/>
          <a:ext cx="1176904" cy="76498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Hypotheses</a:t>
          </a:r>
          <a:endParaRPr lang="en-US" sz="1400" kern="1200" dirty="0"/>
        </a:p>
      </dsp:txBody>
      <dsp:txXfrm>
        <a:off x="1744416" y="38016"/>
        <a:ext cx="1102216" cy="690300"/>
      </dsp:txXfrm>
    </dsp:sp>
    <dsp:sp modelId="{86EC340A-4212-4B34-9E12-C7F9AA4DA45E}">
      <dsp:nvSpPr>
        <dsp:cNvPr id="0" name=""/>
        <dsp:cNvSpPr/>
      </dsp:nvSpPr>
      <dsp:spPr>
        <a:xfrm>
          <a:off x="1032851" y="383166"/>
          <a:ext cx="2525347" cy="2525347"/>
        </a:xfrm>
        <a:custGeom>
          <a:avLst/>
          <a:gdLst/>
          <a:ahLst/>
          <a:cxnLst/>
          <a:rect l="0" t="0" r="0" b="0"/>
          <a:pathLst>
            <a:path>
              <a:moveTo>
                <a:pt x="2013242" y="247296"/>
              </a:moveTo>
              <a:arcTo wR="1262673" hR="1262673" stAng="18388312" swAng="1632018"/>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FF5D0CC2-B714-492D-B93F-20D20CE41E52}">
      <dsp:nvSpPr>
        <dsp:cNvPr id="0" name=""/>
        <dsp:cNvSpPr/>
      </dsp:nvSpPr>
      <dsp:spPr>
        <a:xfrm>
          <a:off x="2969746" y="1263346"/>
          <a:ext cx="1176904" cy="764988"/>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Collect Data</a:t>
          </a:r>
          <a:endParaRPr lang="en-US" sz="1400" kern="1200" dirty="0"/>
        </a:p>
      </dsp:txBody>
      <dsp:txXfrm>
        <a:off x="3007090" y="1300690"/>
        <a:ext cx="1102216" cy="690300"/>
      </dsp:txXfrm>
    </dsp:sp>
    <dsp:sp modelId="{0E232344-D249-41D6-960B-1C20E8762B09}">
      <dsp:nvSpPr>
        <dsp:cNvPr id="0" name=""/>
        <dsp:cNvSpPr/>
      </dsp:nvSpPr>
      <dsp:spPr>
        <a:xfrm>
          <a:off x="1032851" y="383166"/>
          <a:ext cx="2525347" cy="2525347"/>
        </a:xfrm>
        <a:custGeom>
          <a:avLst/>
          <a:gdLst/>
          <a:ahLst/>
          <a:cxnLst/>
          <a:rect l="0" t="0" r="0" b="0"/>
          <a:pathLst>
            <a:path>
              <a:moveTo>
                <a:pt x="2394371" y="1822677"/>
              </a:moveTo>
              <a:arcTo wR="1262673" hR="1262673" stAng="1579670" swAng="1632018"/>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765F753E-7770-4431-8B4D-5E84ED59EAEF}">
      <dsp:nvSpPr>
        <dsp:cNvPr id="0" name=""/>
        <dsp:cNvSpPr/>
      </dsp:nvSpPr>
      <dsp:spPr>
        <a:xfrm>
          <a:off x="1707072" y="2526020"/>
          <a:ext cx="1176904" cy="764988"/>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Analyze</a:t>
          </a:r>
          <a:endParaRPr lang="en-US" sz="1400" kern="1200" dirty="0"/>
        </a:p>
      </dsp:txBody>
      <dsp:txXfrm>
        <a:off x="1744416" y="2563364"/>
        <a:ext cx="1102216" cy="690300"/>
      </dsp:txXfrm>
    </dsp:sp>
    <dsp:sp modelId="{927D639C-D718-437F-A787-86064FFCCF41}">
      <dsp:nvSpPr>
        <dsp:cNvPr id="0" name=""/>
        <dsp:cNvSpPr/>
      </dsp:nvSpPr>
      <dsp:spPr>
        <a:xfrm>
          <a:off x="1032851" y="383166"/>
          <a:ext cx="2525347" cy="2525347"/>
        </a:xfrm>
        <a:custGeom>
          <a:avLst/>
          <a:gdLst/>
          <a:ahLst/>
          <a:cxnLst/>
          <a:rect l="0" t="0" r="0" b="0"/>
          <a:pathLst>
            <a:path>
              <a:moveTo>
                <a:pt x="512104" y="2278051"/>
              </a:moveTo>
              <a:arcTo wR="1262673" hR="1262673" stAng="7588312" swAng="1632018"/>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A9686CC8-4604-4841-B51D-194EBDBD797F}">
      <dsp:nvSpPr>
        <dsp:cNvPr id="0" name=""/>
        <dsp:cNvSpPr/>
      </dsp:nvSpPr>
      <dsp:spPr>
        <a:xfrm>
          <a:off x="444398" y="1263346"/>
          <a:ext cx="1176904" cy="764988"/>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smtClean="0"/>
            <a:t>Conclusions</a:t>
          </a:r>
          <a:endParaRPr lang="en-US" sz="1400" kern="1200" dirty="0"/>
        </a:p>
      </dsp:txBody>
      <dsp:txXfrm>
        <a:off x="481742" y="1300690"/>
        <a:ext cx="1102216" cy="690300"/>
      </dsp:txXfrm>
    </dsp:sp>
    <dsp:sp modelId="{6A98B575-9F7D-44BE-9AA3-79AA2C884B35}">
      <dsp:nvSpPr>
        <dsp:cNvPr id="0" name=""/>
        <dsp:cNvSpPr/>
      </dsp:nvSpPr>
      <dsp:spPr>
        <a:xfrm>
          <a:off x="1032851" y="383166"/>
          <a:ext cx="2525347" cy="2525347"/>
        </a:xfrm>
        <a:custGeom>
          <a:avLst/>
          <a:gdLst/>
          <a:ahLst/>
          <a:cxnLst/>
          <a:rect l="0" t="0" r="0" b="0"/>
          <a:pathLst>
            <a:path>
              <a:moveTo>
                <a:pt x="130975" y="702669"/>
              </a:moveTo>
              <a:arcTo wR="1262673" hR="1262673" stAng="12379670" swAng="1632018"/>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F4CE-BBEF-4B84-8A98-2C5E2AB8155D}">
      <dsp:nvSpPr>
        <dsp:cNvPr id="0" name=""/>
        <dsp:cNvSpPr/>
      </dsp:nvSpPr>
      <dsp:spPr>
        <a:xfrm>
          <a:off x="2162951" y="28"/>
          <a:ext cx="1360521" cy="88433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Hypotheses</a:t>
          </a:r>
          <a:endParaRPr lang="en-US" sz="1600" kern="1200" dirty="0"/>
        </a:p>
      </dsp:txBody>
      <dsp:txXfrm>
        <a:off x="2206121" y="43198"/>
        <a:ext cx="1274181" cy="797998"/>
      </dsp:txXfrm>
    </dsp:sp>
    <dsp:sp modelId="{86EC340A-4212-4B34-9E12-C7F9AA4DA45E}">
      <dsp:nvSpPr>
        <dsp:cNvPr id="0" name=""/>
        <dsp:cNvSpPr/>
      </dsp:nvSpPr>
      <dsp:spPr>
        <a:xfrm>
          <a:off x="1382394" y="442198"/>
          <a:ext cx="2921634" cy="2921634"/>
        </a:xfrm>
        <a:custGeom>
          <a:avLst/>
          <a:gdLst/>
          <a:ahLst/>
          <a:cxnLst/>
          <a:rect l="0" t="0" r="0" b="0"/>
          <a:pathLst>
            <a:path>
              <a:moveTo>
                <a:pt x="2328826" y="285850"/>
              </a:moveTo>
              <a:arcTo wR="1460817" hR="1460817" stAng="18387313" swAng="1633452"/>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FF5D0CC2-B714-492D-B93F-20D20CE41E52}">
      <dsp:nvSpPr>
        <dsp:cNvPr id="0" name=""/>
        <dsp:cNvSpPr/>
      </dsp:nvSpPr>
      <dsp:spPr>
        <a:xfrm>
          <a:off x="3623768" y="1460846"/>
          <a:ext cx="1360521" cy="884338"/>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Collect Data</a:t>
          </a:r>
          <a:endParaRPr lang="en-US" sz="1600" kern="1200" dirty="0"/>
        </a:p>
      </dsp:txBody>
      <dsp:txXfrm>
        <a:off x="3666938" y="1504016"/>
        <a:ext cx="1274181" cy="797998"/>
      </dsp:txXfrm>
    </dsp:sp>
    <dsp:sp modelId="{0E232344-D249-41D6-960B-1C20E8762B09}">
      <dsp:nvSpPr>
        <dsp:cNvPr id="0" name=""/>
        <dsp:cNvSpPr/>
      </dsp:nvSpPr>
      <dsp:spPr>
        <a:xfrm>
          <a:off x="1382394" y="442198"/>
          <a:ext cx="2921634" cy="2921634"/>
        </a:xfrm>
        <a:custGeom>
          <a:avLst/>
          <a:gdLst/>
          <a:ahLst/>
          <a:cxnLst/>
          <a:rect l="0" t="0" r="0" b="0"/>
          <a:pathLst>
            <a:path>
              <a:moveTo>
                <a:pt x="2770187" y="2108533"/>
              </a:moveTo>
              <a:arcTo wR="1460817" hR="1460817" stAng="1579234" swAng="1633452"/>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765F753E-7770-4431-8B4D-5E84ED59EAEF}">
      <dsp:nvSpPr>
        <dsp:cNvPr id="0" name=""/>
        <dsp:cNvSpPr/>
      </dsp:nvSpPr>
      <dsp:spPr>
        <a:xfrm>
          <a:off x="2162951" y="2921663"/>
          <a:ext cx="1360521" cy="884338"/>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Analyze</a:t>
          </a:r>
          <a:endParaRPr lang="en-US" sz="1600" kern="1200" dirty="0"/>
        </a:p>
      </dsp:txBody>
      <dsp:txXfrm>
        <a:off x="2206121" y="2964833"/>
        <a:ext cx="1274181" cy="797998"/>
      </dsp:txXfrm>
    </dsp:sp>
    <dsp:sp modelId="{927D639C-D718-437F-A787-86064FFCCF41}">
      <dsp:nvSpPr>
        <dsp:cNvPr id="0" name=""/>
        <dsp:cNvSpPr/>
      </dsp:nvSpPr>
      <dsp:spPr>
        <a:xfrm>
          <a:off x="1382394" y="442198"/>
          <a:ext cx="2921634" cy="2921634"/>
        </a:xfrm>
        <a:custGeom>
          <a:avLst/>
          <a:gdLst/>
          <a:ahLst/>
          <a:cxnLst/>
          <a:rect l="0" t="0" r="0" b="0"/>
          <a:pathLst>
            <a:path>
              <a:moveTo>
                <a:pt x="592807" y="2635783"/>
              </a:moveTo>
              <a:arcTo wR="1460817" hR="1460817" stAng="7587313" swAng="1633452"/>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A9686CC8-4604-4841-B51D-194EBDBD797F}">
      <dsp:nvSpPr>
        <dsp:cNvPr id="0" name=""/>
        <dsp:cNvSpPr/>
      </dsp:nvSpPr>
      <dsp:spPr>
        <a:xfrm>
          <a:off x="702134" y="1460846"/>
          <a:ext cx="1360521" cy="884338"/>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Conclusions</a:t>
          </a:r>
          <a:endParaRPr lang="en-US" sz="1600" kern="1200" dirty="0"/>
        </a:p>
      </dsp:txBody>
      <dsp:txXfrm>
        <a:off x="745304" y="1504016"/>
        <a:ext cx="1274181" cy="797998"/>
      </dsp:txXfrm>
    </dsp:sp>
    <dsp:sp modelId="{6A98B575-9F7D-44BE-9AA3-79AA2C884B35}">
      <dsp:nvSpPr>
        <dsp:cNvPr id="0" name=""/>
        <dsp:cNvSpPr/>
      </dsp:nvSpPr>
      <dsp:spPr>
        <a:xfrm>
          <a:off x="1382394" y="442198"/>
          <a:ext cx="2921634" cy="2921634"/>
        </a:xfrm>
        <a:custGeom>
          <a:avLst/>
          <a:gdLst/>
          <a:ahLst/>
          <a:cxnLst/>
          <a:rect l="0" t="0" r="0" b="0"/>
          <a:pathLst>
            <a:path>
              <a:moveTo>
                <a:pt x="151446" y="813101"/>
              </a:moveTo>
              <a:arcTo wR="1460817" hR="1460817" stAng="12379234" swAng="1633452"/>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F4CE-BBEF-4B84-8A98-2C5E2AB8155D}">
      <dsp:nvSpPr>
        <dsp:cNvPr id="0" name=""/>
        <dsp:cNvSpPr/>
      </dsp:nvSpPr>
      <dsp:spPr>
        <a:xfrm>
          <a:off x="2162951" y="28"/>
          <a:ext cx="1360521" cy="88433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Hypotheses</a:t>
          </a:r>
          <a:endParaRPr lang="en-US" sz="1600" kern="1200" dirty="0"/>
        </a:p>
      </dsp:txBody>
      <dsp:txXfrm>
        <a:off x="2206121" y="43198"/>
        <a:ext cx="1274181" cy="797998"/>
      </dsp:txXfrm>
    </dsp:sp>
    <dsp:sp modelId="{86EC340A-4212-4B34-9E12-C7F9AA4DA45E}">
      <dsp:nvSpPr>
        <dsp:cNvPr id="0" name=""/>
        <dsp:cNvSpPr/>
      </dsp:nvSpPr>
      <dsp:spPr>
        <a:xfrm>
          <a:off x="1382394" y="442198"/>
          <a:ext cx="2921634" cy="2921634"/>
        </a:xfrm>
        <a:custGeom>
          <a:avLst/>
          <a:gdLst/>
          <a:ahLst/>
          <a:cxnLst/>
          <a:rect l="0" t="0" r="0" b="0"/>
          <a:pathLst>
            <a:path>
              <a:moveTo>
                <a:pt x="2328826" y="285850"/>
              </a:moveTo>
              <a:arcTo wR="1460817" hR="1460817" stAng="18387313" swAng="1633452"/>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FF5D0CC2-B714-492D-B93F-20D20CE41E52}">
      <dsp:nvSpPr>
        <dsp:cNvPr id="0" name=""/>
        <dsp:cNvSpPr/>
      </dsp:nvSpPr>
      <dsp:spPr>
        <a:xfrm>
          <a:off x="3623768" y="1460846"/>
          <a:ext cx="1360521" cy="884338"/>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Collect Data</a:t>
          </a:r>
          <a:endParaRPr lang="en-US" sz="1600" kern="1200" dirty="0"/>
        </a:p>
      </dsp:txBody>
      <dsp:txXfrm>
        <a:off x="3666938" y="1504016"/>
        <a:ext cx="1274181" cy="797998"/>
      </dsp:txXfrm>
    </dsp:sp>
    <dsp:sp modelId="{0E232344-D249-41D6-960B-1C20E8762B09}">
      <dsp:nvSpPr>
        <dsp:cNvPr id="0" name=""/>
        <dsp:cNvSpPr/>
      </dsp:nvSpPr>
      <dsp:spPr>
        <a:xfrm>
          <a:off x="1382394" y="442198"/>
          <a:ext cx="2921634" cy="2921634"/>
        </a:xfrm>
        <a:custGeom>
          <a:avLst/>
          <a:gdLst/>
          <a:ahLst/>
          <a:cxnLst/>
          <a:rect l="0" t="0" r="0" b="0"/>
          <a:pathLst>
            <a:path>
              <a:moveTo>
                <a:pt x="2770187" y="2108533"/>
              </a:moveTo>
              <a:arcTo wR="1460817" hR="1460817" stAng="1579234" swAng="1633452"/>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765F753E-7770-4431-8B4D-5E84ED59EAEF}">
      <dsp:nvSpPr>
        <dsp:cNvPr id="0" name=""/>
        <dsp:cNvSpPr/>
      </dsp:nvSpPr>
      <dsp:spPr>
        <a:xfrm>
          <a:off x="2162951" y="2921663"/>
          <a:ext cx="1360521" cy="884338"/>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Analyze</a:t>
          </a:r>
          <a:endParaRPr lang="en-US" sz="1600" kern="1200" dirty="0"/>
        </a:p>
      </dsp:txBody>
      <dsp:txXfrm>
        <a:off x="2206121" y="2964833"/>
        <a:ext cx="1274181" cy="797998"/>
      </dsp:txXfrm>
    </dsp:sp>
    <dsp:sp modelId="{927D639C-D718-437F-A787-86064FFCCF41}">
      <dsp:nvSpPr>
        <dsp:cNvPr id="0" name=""/>
        <dsp:cNvSpPr/>
      </dsp:nvSpPr>
      <dsp:spPr>
        <a:xfrm>
          <a:off x="1382394" y="442198"/>
          <a:ext cx="2921634" cy="2921634"/>
        </a:xfrm>
        <a:custGeom>
          <a:avLst/>
          <a:gdLst/>
          <a:ahLst/>
          <a:cxnLst/>
          <a:rect l="0" t="0" r="0" b="0"/>
          <a:pathLst>
            <a:path>
              <a:moveTo>
                <a:pt x="592807" y="2635783"/>
              </a:moveTo>
              <a:arcTo wR="1460817" hR="1460817" stAng="7587313" swAng="1633452"/>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A9686CC8-4604-4841-B51D-194EBDBD797F}">
      <dsp:nvSpPr>
        <dsp:cNvPr id="0" name=""/>
        <dsp:cNvSpPr/>
      </dsp:nvSpPr>
      <dsp:spPr>
        <a:xfrm>
          <a:off x="702134" y="1460846"/>
          <a:ext cx="1360521" cy="884338"/>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Conclusions</a:t>
          </a:r>
          <a:endParaRPr lang="en-US" sz="1600" kern="1200" dirty="0"/>
        </a:p>
      </dsp:txBody>
      <dsp:txXfrm>
        <a:off x="745304" y="1504016"/>
        <a:ext cx="1274181" cy="797998"/>
      </dsp:txXfrm>
    </dsp:sp>
    <dsp:sp modelId="{6A98B575-9F7D-44BE-9AA3-79AA2C884B35}">
      <dsp:nvSpPr>
        <dsp:cNvPr id="0" name=""/>
        <dsp:cNvSpPr/>
      </dsp:nvSpPr>
      <dsp:spPr>
        <a:xfrm>
          <a:off x="1382394" y="442198"/>
          <a:ext cx="2921634" cy="2921634"/>
        </a:xfrm>
        <a:custGeom>
          <a:avLst/>
          <a:gdLst/>
          <a:ahLst/>
          <a:cxnLst/>
          <a:rect l="0" t="0" r="0" b="0"/>
          <a:pathLst>
            <a:path>
              <a:moveTo>
                <a:pt x="151446" y="813101"/>
              </a:moveTo>
              <a:arcTo wR="1460817" hR="1460817" stAng="12379234" swAng="1633452"/>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F4CE-BBEF-4B84-8A98-2C5E2AB8155D}">
      <dsp:nvSpPr>
        <dsp:cNvPr id="0" name=""/>
        <dsp:cNvSpPr/>
      </dsp:nvSpPr>
      <dsp:spPr>
        <a:xfrm>
          <a:off x="2162951" y="28"/>
          <a:ext cx="1360521" cy="88433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Hypotheses</a:t>
          </a:r>
          <a:endParaRPr lang="en-US" sz="1600" kern="1200" dirty="0"/>
        </a:p>
      </dsp:txBody>
      <dsp:txXfrm>
        <a:off x="2206121" y="43198"/>
        <a:ext cx="1274181" cy="797998"/>
      </dsp:txXfrm>
    </dsp:sp>
    <dsp:sp modelId="{86EC340A-4212-4B34-9E12-C7F9AA4DA45E}">
      <dsp:nvSpPr>
        <dsp:cNvPr id="0" name=""/>
        <dsp:cNvSpPr/>
      </dsp:nvSpPr>
      <dsp:spPr>
        <a:xfrm>
          <a:off x="1382394" y="442198"/>
          <a:ext cx="2921634" cy="2921634"/>
        </a:xfrm>
        <a:custGeom>
          <a:avLst/>
          <a:gdLst/>
          <a:ahLst/>
          <a:cxnLst/>
          <a:rect l="0" t="0" r="0" b="0"/>
          <a:pathLst>
            <a:path>
              <a:moveTo>
                <a:pt x="2328826" y="285850"/>
              </a:moveTo>
              <a:arcTo wR="1460817" hR="1460817" stAng="18387313" swAng="1633452"/>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FF5D0CC2-B714-492D-B93F-20D20CE41E52}">
      <dsp:nvSpPr>
        <dsp:cNvPr id="0" name=""/>
        <dsp:cNvSpPr/>
      </dsp:nvSpPr>
      <dsp:spPr>
        <a:xfrm>
          <a:off x="3623768" y="1460846"/>
          <a:ext cx="1360521" cy="884338"/>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Collect Data</a:t>
          </a:r>
          <a:endParaRPr lang="en-US" sz="1600" kern="1200" dirty="0"/>
        </a:p>
      </dsp:txBody>
      <dsp:txXfrm>
        <a:off x="3666938" y="1504016"/>
        <a:ext cx="1274181" cy="797998"/>
      </dsp:txXfrm>
    </dsp:sp>
    <dsp:sp modelId="{0E232344-D249-41D6-960B-1C20E8762B09}">
      <dsp:nvSpPr>
        <dsp:cNvPr id="0" name=""/>
        <dsp:cNvSpPr/>
      </dsp:nvSpPr>
      <dsp:spPr>
        <a:xfrm>
          <a:off x="1382394" y="442198"/>
          <a:ext cx="2921634" cy="2921634"/>
        </a:xfrm>
        <a:custGeom>
          <a:avLst/>
          <a:gdLst/>
          <a:ahLst/>
          <a:cxnLst/>
          <a:rect l="0" t="0" r="0" b="0"/>
          <a:pathLst>
            <a:path>
              <a:moveTo>
                <a:pt x="2770187" y="2108533"/>
              </a:moveTo>
              <a:arcTo wR="1460817" hR="1460817" stAng="1579234" swAng="1633452"/>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765F753E-7770-4431-8B4D-5E84ED59EAEF}">
      <dsp:nvSpPr>
        <dsp:cNvPr id="0" name=""/>
        <dsp:cNvSpPr/>
      </dsp:nvSpPr>
      <dsp:spPr>
        <a:xfrm>
          <a:off x="2162951" y="2921663"/>
          <a:ext cx="1360521" cy="884338"/>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Analyze</a:t>
          </a:r>
          <a:endParaRPr lang="en-US" sz="1600" kern="1200" dirty="0"/>
        </a:p>
      </dsp:txBody>
      <dsp:txXfrm>
        <a:off x="2206121" y="2964833"/>
        <a:ext cx="1274181" cy="797998"/>
      </dsp:txXfrm>
    </dsp:sp>
    <dsp:sp modelId="{927D639C-D718-437F-A787-86064FFCCF41}">
      <dsp:nvSpPr>
        <dsp:cNvPr id="0" name=""/>
        <dsp:cNvSpPr/>
      </dsp:nvSpPr>
      <dsp:spPr>
        <a:xfrm>
          <a:off x="1382394" y="442198"/>
          <a:ext cx="2921634" cy="2921634"/>
        </a:xfrm>
        <a:custGeom>
          <a:avLst/>
          <a:gdLst/>
          <a:ahLst/>
          <a:cxnLst/>
          <a:rect l="0" t="0" r="0" b="0"/>
          <a:pathLst>
            <a:path>
              <a:moveTo>
                <a:pt x="592807" y="2635783"/>
              </a:moveTo>
              <a:arcTo wR="1460817" hR="1460817" stAng="7587313" swAng="1633452"/>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A9686CC8-4604-4841-B51D-194EBDBD797F}">
      <dsp:nvSpPr>
        <dsp:cNvPr id="0" name=""/>
        <dsp:cNvSpPr/>
      </dsp:nvSpPr>
      <dsp:spPr>
        <a:xfrm>
          <a:off x="702134" y="1460846"/>
          <a:ext cx="1360521" cy="884338"/>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Conclusions</a:t>
          </a:r>
          <a:endParaRPr lang="en-US" sz="1600" kern="1200" dirty="0"/>
        </a:p>
      </dsp:txBody>
      <dsp:txXfrm>
        <a:off x="745304" y="1504016"/>
        <a:ext cx="1274181" cy="797998"/>
      </dsp:txXfrm>
    </dsp:sp>
    <dsp:sp modelId="{6A98B575-9F7D-44BE-9AA3-79AA2C884B35}">
      <dsp:nvSpPr>
        <dsp:cNvPr id="0" name=""/>
        <dsp:cNvSpPr/>
      </dsp:nvSpPr>
      <dsp:spPr>
        <a:xfrm>
          <a:off x="1382394" y="442198"/>
          <a:ext cx="2921634" cy="2921634"/>
        </a:xfrm>
        <a:custGeom>
          <a:avLst/>
          <a:gdLst/>
          <a:ahLst/>
          <a:cxnLst/>
          <a:rect l="0" t="0" r="0" b="0"/>
          <a:pathLst>
            <a:path>
              <a:moveTo>
                <a:pt x="151446" y="813101"/>
              </a:moveTo>
              <a:arcTo wR="1460817" hR="1460817" stAng="12379234" swAng="1633452"/>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F4CE-BBEF-4B84-8A98-2C5E2AB8155D}">
      <dsp:nvSpPr>
        <dsp:cNvPr id="0" name=""/>
        <dsp:cNvSpPr/>
      </dsp:nvSpPr>
      <dsp:spPr>
        <a:xfrm>
          <a:off x="2162951" y="28"/>
          <a:ext cx="1360521" cy="88433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Hypotheses</a:t>
          </a:r>
          <a:endParaRPr lang="en-US" sz="1600" kern="1200" dirty="0"/>
        </a:p>
      </dsp:txBody>
      <dsp:txXfrm>
        <a:off x="2206121" y="43198"/>
        <a:ext cx="1274181" cy="797998"/>
      </dsp:txXfrm>
    </dsp:sp>
    <dsp:sp modelId="{86EC340A-4212-4B34-9E12-C7F9AA4DA45E}">
      <dsp:nvSpPr>
        <dsp:cNvPr id="0" name=""/>
        <dsp:cNvSpPr/>
      </dsp:nvSpPr>
      <dsp:spPr>
        <a:xfrm>
          <a:off x="1382394" y="442198"/>
          <a:ext cx="2921634" cy="2921634"/>
        </a:xfrm>
        <a:custGeom>
          <a:avLst/>
          <a:gdLst/>
          <a:ahLst/>
          <a:cxnLst/>
          <a:rect l="0" t="0" r="0" b="0"/>
          <a:pathLst>
            <a:path>
              <a:moveTo>
                <a:pt x="2328826" y="285850"/>
              </a:moveTo>
              <a:arcTo wR="1460817" hR="1460817" stAng="18387313" swAng="1633452"/>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FF5D0CC2-B714-492D-B93F-20D20CE41E52}">
      <dsp:nvSpPr>
        <dsp:cNvPr id="0" name=""/>
        <dsp:cNvSpPr/>
      </dsp:nvSpPr>
      <dsp:spPr>
        <a:xfrm>
          <a:off x="3623768" y="1460846"/>
          <a:ext cx="1360521" cy="884338"/>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Collect Data</a:t>
          </a:r>
          <a:endParaRPr lang="en-US" sz="1600" kern="1200" dirty="0"/>
        </a:p>
      </dsp:txBody>
      <dsp:txXfrm>
        <a:off x="3666938" y="1504016"/>
        <a:ext cx="1274181" cy="797998"/>
      </dsp:txXfrm>
    </dsp:sp>
    <dsp:sp modelId="{0E232344-D249-41D6-960B-1C20E8762B09}">
      <dsp:nvSpPr>
        <dsp:cNvPr id="0" name=""/>
        <dsp:cNvSpPr/>
      </dsp:nvSpPr>
      <dsp:spPr>
        <a:xfrm>
          <a:off x="1382394" y="442198"/>
          <a:ext cx="2921634" cy="2921634"/>
        </a:xfrm>
        <a:custGeom>
          <a:avLst/>
          <a:gdLst/>
          <a:ahLst/>
          <a:cxnLst/>
          <a:rect l="0" t="0" r="0" b="0"/>
          <a:pathLst>
            <a:path>
              <a:moveTo>
                <a:pt x="2770187" y="2108533"/>
              </a:moveTo>
              <a:arcTo wR="1460817" hR="1460817" stAng="1579234" swAng="1633452"/>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765F753E-7770-4431-8B4D-5E84ED59EAEF}">
      <dsp:nvSpPr>
        <dsp:cNvPr id="0" name=""/>
        <dsp:cNvSpPr/>
      </dsp:nvSpPr>
      <dsp:spPr>
        <a:xfrm>
          <a:off x="2162951" y="2921663"/>
          <a:ext cx="1360521" cy="884338"/>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Analyze</a:t>
          </a:r>
          <a:endParaRPr lang="en-US" sz="1600" kern="1200" dirty="0"/>
        </a:p>
      </dsp:txBody>
      <dsp:txXfrm>
        <a:off x="2206121" y="2964833"/>
        <a:ext cx="1274181" cy="797998"/>
      </dsp:txXfrm>
    </dsp:sp>
    <dsp:sp modelId="{927D639C-D718-437F-A787-86064FFCCF41}">
      <dsp:nvSpPr>
        <dsp:cNvPr id="0" name=""/>
        <dsp:cNvSpPr/>
      </dsp:nvSpPr>
      <dsp:spPr>
        <a:xfrm>
          <a:off x="1382394" y="442198"/>
          <a:ext cx="2921634" cy="2921634"/>
        </a:xfrm>
        <a:custGeom>
          <a:avLst/>
          <a:gdLst/>
          <a:ahLst/>
          <a:cxnLst/>
          <a:rect l="0" t="0" r="0" b="0"/>
          <a:pathLst>
            <a:path>
              <a:moveTo>
                <a:pt x="592807" y="2635783"/>
              </a:moveTo>
              <a:arcTo wR="1460817" hR="1460817" stAng="7587313" swAng="1633452"/>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A9686CC8-4604-4841-B51D-194EBDBD797F}">
      <dsp:nvSpPr>
        <dsp:cNvPr id="0" name=""/>
        <dsp:cNvSpPr/>
      </dsp:nvSpPr>
      <dsp:spPr>
        <a:xfrm>
          <a:off x="702134" y="1460846"/>
          <a:ext cx="1360521" cy="884338"/>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Conclusions</a:t>
          </a:r>
          <a:endParaRPr lang="en-US" sz="1600" kern="1200" dirty="0"/>
        </a:p>
      </dsp:txBody>
      <dsp:txXfrm>
        <a:off x="745304" y="1504016"/>
        <a:ext cx="1274181" cy="797998"/>
      </dsp:txXfrm>
    </dsp:sp>
    <dsp:sp modelId="{6A98B575-9F7D-44BE-9AA3-79AA2C884B35}">
      <dsp:nvSpPr>
        <dsp:cNvPr id="0" name=""/>
        <dsp:cNvSpPr/>
      </dsp:nvSpPr>
      <dsp:spPr>
        <a:xfrm>
          <a:off x="1382394" y="442198"/>
          <a:ext cx="2921634" cy="2921634"/>
        </a:xfrm>
        <a:custGeom>
          <a:avLst/>
          <a:gdLst/>
          <a:ahLst/>
          <a:cxnLst/>
          <a:rect l="0" t="0" r="0" b="0"/>
          <a:pathLst>
            <a:path>
              <a:moveTo>
                <a:pt x="151446" y="813101"/>
              </a:moveTo>
              <a:arcTo wR="1460817" hR="1460817" stAng="12379234" swAng="1633452"/>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21F4CE-BBEF-4B84-8A98-2C5E2AB8155D}">
      <dsp:nvSpPr>
        <dsp:cNvPr id="0" name=""/>
        <dsp:cNvSpPr/>
      </dsp:nvSpPr>
      <dsp:spPr>
        <a:xfrm>
          <a:off x="2162951" y="28"/>
          <a:ext cx="1360521" cy="884338"/>
        </a:xfrm>
        <a:prstGeom prst="roundRect">
          <a:avLst/>
        </a:prstGeom>
        <a:solidFill>
          <a:schemeClr val="accent2">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Hypotheses</a:t>
          </a:r>
          <a:endParaRPr lang="en-US" sz="1600" kern="1200" dirty="0"/>
        </a:p>
      </dsp:txBody>
      <dsp:txXfrm>
        <a:off x="2206121" y="43198"/>
        <a:ext cx="1274181" cy="797998"/>
      </dsp:txXfrm>
    </dsp:sp>
    <dsp:sp modelId="{86EC340A-4212-4B34-9E12-C7F9AA4DA45E}">
      <dsp:nvSpPr>
        <dsp:cNvPr id="0" name=""/>
        <dsp:cNvSpPr/>
      </dsp:nvSpPr>
      <dsp:spPr>
        <a:xfrm>
          <a:off x="1382394" y="442198"/>
          <a:ext cx="2921634" cy="2921634"/>
        </a:xfrm>
        <a:custGeom>
          <a:avLst/>
          <a:gdLst/>
          <a:ahLst/>
          <a:cxnLst/>
          <a:rect l="0" t="0" r="0" b="0"/>
          <a:pathLst>
            <a:path>
              <a:moveTo>
                <a:pt x="2328826" y="285850"/>
              </a:moveTo>
              <a:arcTo wR="1460817" hR="1460817" stAng="18387313" swAng="1633452"/>
            </a:path>
          </a:pathLst>
        </a:custGeom>
        <a:noFill/>
        <a:ln w="9525" cap="flat" cmpd="sng" algn="ctr">
          <a:solidFill>
            <a:schemeClr val="accent2">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FF5D0CC2-B714-492D-B93F-20D20CE41E52}">
      <dsp:nvSpPr>
        <dsp:cNvPr id="0" name=""/>
        <dsp:cNvSpPr/>
      </dsp:nvSpPr>
      <dsp:spPr>
        <a:xfrm>
          <a:off x="3623768" y="1460846"/>
          <a:ext cx="1360521" cy="884338"/>
        </a:xfrm>
        <a:prstGeom prst="roundRect">
          <a:avLst/>
        </a:prstGeom>
        <a:solidFill>
          <a:schemeClr val="accent3">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Collect Data</a:t>
          </a:r>
          <a:endParaRPr lang="en-US" sz="1600" kern="1200" dirty="0"/>
        </a:p>
      </dsp:txBody>
      <dsp:txXfrm>
        <a:off x="3666938" y="1504016"/>
        <a:ext cx="1274181" cy="797998"/>
      </dsp:txXfrm>
    </dsp:sp>
    <dsp:sp modelId="{0E232344-D249-41D6-960B-1C20E8762B09}">
      <dsp:nvSpPr>
        <dsp:cNvPr id="0" name=""/>
        <dsp:cNvSpPr/>
      </dsp:nvSpPr>
      <dsp:spPr>
        <a:xfrm>
          <a:off x="1382394" y="442198"/>
          <a:ext cx="2921634" cy="2921634"/>
        </a:xfrm>
        <a:custGeom>
          <a:avLst/>
          <a:gdLst/>
          <a:ahLst/>
          <a:cxnLst/>
          <a:rect l="0" t="0" r="0" b="0"/>
          <a:pathLst>
            <a:path>
              <a:moveTo>
                <a:pt x="2770187" y="2108533"/>
              </a:moveTo>
              <a:arcTo wR="1460817" hR="1460817" stAng="1579234" swAng="1633452"/>
            </a:path>
          </a:pathLst>
        </a:custGeom>
        <a:noFill/>
        <a:ln w="9525" cap="flat" cmpd="sng" algn="ctr">
          <a:solidFill>
            <a:schemeClr val="accent3">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765F753E-7770-4431-8B4D-5E84ED59EAEF}">
      <dsp:nvSpPr>
        <dsp:cNvPr id="0" name=""/>
        <dsp:cNvSpPr/>
      </dsp:nvSpPr>
      <dsp:spPr>
        <a:xfrm>
          <a:off x="2162951" y="2921663"/>
          <a:ext cx="1360521" cy="884338"/>
        </a:xfrm>
        <a:prstGeom prst="roundRect">
          <a:avLst/>
        </a:prstGeom>
        <a:solidFill>
          <a:schemeClr val="accent4">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Analyze</a:t>
          </a:r>
          <a:endParaRPr lang="en-US" sz="1600" kern="1200" dirty="0"/>
        </a:p>
      </dsp:txBody>
      <dsp:txXfrm>
        <a:off x="2206121" y="2964833"/>
        <a:ext cx="1274181" cy="797998"/>
      </dsp:txXfrm>
    </dsp:sp>
    <dsp:sp modelId="{927D639C-D718-437F-A787-86064FFCCF41}">
      <dsp:nvSpPr>
        <dsp:cNvPr id="0" name=""/>
        <dsp:cNvSpPr/>
      </dsp:nvSpPr>
      <dsp:spPr>
        <a:xfrm>
          <a:off x="1382394" y="442198"/>
          <a:ext cx="2921634" cy="2921634"/>
        </a:xfrm>
        <a:custGeom>
          <a:avLst/>
          <a:gdLst/>
          <a:ahLst/>
          <a:cxnLst/>
          <a:rect l="0" t="0" r="0" b="0"/>
          <a:pathLst>
            <a:path>
              <a:moveTo>
                <a:pt x="592807" y="2635783"/>
              </a:moveTo>
              <a:arcTo wR="1460817" hR="1460817" stAng="7587313" swAng="1633452"/>
            </a:path>
          </a:pathLst>
        </a:custGeom>
        <a:noFill/>
        <a:ln w="9525" cap="flat" cmpd="sng" algn="ctr">
          <a:solidFill>
            <a:schemeClr val="accent4">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 modelId="{A9686CC8-4604-4841-B51D-194EBDBD797F}">
      <dsp:nvSpPr>
        <dsp:cNvPr id="0" name=""/>
        <dsp:cNvSpPr/>
      </dsp:nvSpPr>
      <dsp:spPr>
        <a:xfrm>
          <a:off x="702134" y="1460846"/>
          <a:ext cx="1360521" cy="884338"/>
        </a:xfrm>
        <a:prstGeom prst="roundRect">
          <a:avLst/>
        </a:prstGeom>
        <a:solidFill>
          <a:schemeClr val="accent5">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90000"/>
            </a:lnSpc>
            <a:spcBef>
              <a:spcPct val="0"/>
            </a:spcBef>
            <a:spcAft>
              <a:spcPct val="35000"/>
            </a:spcAft>
          </a:pPr>
          <a:r>
            <a:rPr lang="en-US" sz="1600" kern="1200" dirty="0" smtClean="0"/>
            <a:t>Conclusions</a:t>
          </a:r>
          <a:endParaRPr lang="en-US" sz="1600" kern="1200" dirty="0"/>
        </a:p>
      </dsp:txBody>
      <dsp:txXfrm>
        <a:off x="745304" y="1504016"/>
        <a:ext cx="1274181" cy="797998"/>
      </dsp:txXfrm>
    </dsp:sp>
    <dsp:sp modelId="{6A98B575-9F7D-44BE-9AA3-79AA2C884B35}">
      <dsp:nvSpPr>
        <dsp:cNvPr id="0" name=""/>
        <dsp:cNvSpPr/>
      </dsp:nvSpPr>
      <dsp:spPr>
        <a:xfrm>
          <a:off x="1382394" y="442198"/>
          <a:ext cx="2921634" cy="2921634"/>
        </a:xfrm>
        <a:custGeom>
          <a:avLst/>
          <a:gdLst/>
          <a:ahLst/>
          <a:cxnLst/>
          <a:rect l="0" t="0" r="0" b="0"/>
          <a:pathLst>
            <a:path>
              <a:moveTo>
                <a:pt x="151446" y="813101"/>
              </a:moveTo>
              <a:arcTo wR="1460817" hR="1460817" stAng="12379234" swAng="1633452"/>
            </a:path>
          </a:pathLst>
        </a:custGeom>
        <a:noFill/>
        <a:ln w="9525" cap="flat" cmpd="sng" algn="ctr">
          <a:solidFill>
            <a:schemeClr val="accent5">
              <a:hueOff val="0"/>
              <a:satOff val="0"/>
              <a:lumOff val="0"/>
              <a:alphaOff val="0"/>
            </a:schemeClr>
          </a:solidFill>
          <a:prstDash val="solid"/>
          <a:tailEnd type="arrow"/>
        </a:ln>
        <a:effectLst/>
        <a:scene3d>
          <a:camera prst="orthographicFront"/>
          <a:lightRig rig="chilly" dir="t"/>
        </a:scene3d>
        <a:sp3d z="-40000" prstMaterial="matte"/>
      </dsp:spPr>
      <dsp:style>
        <a:lnRef idx="1">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EC8D1C9-3084-9D4F-9509-6289D726AD21}" type="datetimeFigureOut">
              <a:rPr lang="en-US" smtClean="0"/>
              <a:pPr/>
              <a:t>6/30/2014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06491D1-9B39-5244-8F7C-A6BE27705E7E}" type="slidenum">
              <a:rPr lang="en-US" smtClean="0"/>
              <a:pPr/>
              <a:t>‹#›</a:t>
            </a:fld>
            <a:endParaRPr lang="en-US"/>
          </a:p>
        </p:txBody>
      </p:sp>
    </p:spTree>
    <p:extLst>
      <p:ext uri="{BB962C8B-B14F-4D97-AF65-F5344CB8AC3E}">
        <p14:creationId xmlns:p14="http://schemas.microsoft.com/office/powerpoint/2010/main" val="207918438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EF17FB-AADE-4C0B-8228-DFD931095DD3}" type="datetimeFigureOut">
              <a:rPr lang="en-US" smtClean="0"/>
              <a:pPr/>
              <a:t>6/30/2014</a:t>
            </a:fld>
            <a:endParaRPr lang="en-US"/>
          </a:p>
        </p:txBody>
      </p:sp>
      <p:sp>
        <p:nvSpPr>
          <p:cNvPr id="4" name="Slide Image Placeholder 3"/>
          <p:cNvSpPr>
            <a:spLocks noGrp="1" noRot="1" noChangeAspect="1"/>
          </p:cNvSpPr>
          <p:nvPr>
            <p:ph type="sldImg" idx="2"/>
          </p:nvPr>
        </p:nvSpPr>
        <p:spPr>
          <a:xfrm>
            <a:off x="688975" y="1143000"/>
            <a:ext cx="548005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73EA0B-8C07-44D1-80C4-6D5946C30182}" type="slidenum">
              <a:rPr lang="en-US" smtClean="0"/>
              <a:pPr/>
              <a:t>‹#›</a:t>
            </a:fld>
            <a:endParaRPr lang="en-US"/>
          </a:p>
        </p:txBody>
      </p:sp>
    </p:spTree>
    <p:extLst>
      <p:ext uri="{BB962C8B-B14F-4D97-AF65-F5344CB8AC3E}">
        <p14:creationId xmlns:p14="http://schemas.microsoft.com/office/powerpoint/2010/main" val="2923680155"/>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000" kern="1200">
        <a:solidFill>
          <a:schemeClr val="tx1"/>
        </a:solidFill>
        <a:latin typeface="Museo Sans For Dell 100" pitchFamily="50" charset="0"/>
        <a:ea typeface="+mn-ea"/>
        <a:cs typeface="+mn-cs"/>
      </a:defRPr>
    </a:lvl1pPr>
    <a:lvl2pPr marL="457200" algn="l" defTabSz="914400" rtl="0" eaLnBrk="1" latinLnBrk="0" hangingPunct="1">
      <a:defRPr sz="1000" kern="1200">
        <a:solidFill>
          <a:schemeClr val="tx1"/>
        </a:solidFill>
        <a:latin typeface="Museo Sans For Dell 100" pitchFamily="50" charset="0"/>
        <a:ea typeface="+mn-ea"/>
        <a:cs typeface="+mn-cs"/>
      </a:defRPr>
    </a:lvl2pPr>
    <a:lvl3pPr marL="914400" algn="l" defTabSz="914400" rtl="0" eaLnBrk="1" latinLnBrk="0" hangingPunct="1">
      <a:defRPr sz="1000" kern="1200">
        <a:solidFill>
          <a:schemeClr val="tx1"/>
        </a:solidFill>
        <a:latin typeface="Museo Sans For Dell 100" pitchFamily="50" charset="0"/>
        <a:ea typeface="+mn-ea"/>
        <a:cs typeface="+mn-cs"/>
      </a:defRPr>
    </a:lvl3pPr>
    <a:lvl4pPr marL="1371600" algn="l" defTabSz="914400" rtl="0" eaLnBrk="1" latinLnBrk="0" hangingPunct="1">
      <a:defRPr sz="1000" kern="1200">
        <a:solidFill>
          <a:schemeClr val="tx1"/>
        </a:solidFill>
        <a:latin typeface="Museo Sans For Dell 100" pitchFamily="50" charset="0"/>
        <a:ea typeface="+mn-ea"/>
        <a:cs typeface="+mn-cs"/>
      </a:defRPr>
    </a:lvl4pPr>
    <a:lvl5pPr marL="1828800" algn="l" defTabSz="914400" rtl="0" eaLnBrk="1" latinLnBrk="0" hangingPunct="1">
      <a:defRPr sz="1000" kern="1200">
        <a:solidFill>
          <a:schemeClr val="tx1"/>
        </a:solidFill>
        <a:latin typeface="Museo Sans For Dell 100"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8975" y="1143000"/>
            <a:ext cx="548005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
        <p:nvSpPr>
          <p:cNvPr id="4" name="Slide Number Placeholder 3"/>
          <p:cNvSpPr>
            <a:spLocks noGrp="1"/>
          </p:cNvSpPr>
          <p:nvPr>
            <p:ph type="sldNum" sz="quarter" idx="10"/>
          </p:nvPr>
        </p:nvSpPr>
        <p:spPr/>
        <p:txBody>
          <a:bodyPr/>
          <a:lstStyle/>
          <a:p>
            <a:fld id="{CE73EA0B-8C07-44D1-80C4-6D5946C30182}" type="slidenum">
              <a:rPr lang="en-US" smtClean="0"/>
              <a:pPr/>
              <a:t>1</a:t>
            </a:fld>
            <a:endParaRPr lang="en-US"/>
          </a:p>
        </p:txBody>
      </p:sp>
    </p:spTree>
    <p:extLst>
      <p:ext uri="{BB962C8B-B14F-4D97-AF65-F5344CB8AC3E}">
        <p14:creationId xmlns:p14="http://schemas.microsoft.com/office/powerpoint/2010/main" val="2806654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E73EA0B-8C07-44D1-80C4-6D5946C30182}" type="slidenum">
              <a:rPr lang="en-US" smtClean="0"/>
              <a:pPr/>
              <a:t>55</a:t>
            </a:fld>
            <a:endParaRPr lang="en-US"/>
          </a:p>
        </p:txBody>
      </p:sp>
    </p:spTree>
    <p:extLst>
      <p:ext uri="{BB962C8B-B14F-4D97-AF65-F5344CB8AC3E}">
        <p14:creationId xmlns:p14="http://schemas.microsoft.com/office/powerpoint/2010/main" val="381220511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2"/>
          <p:cNvSpPr>
            <a:spLocks noGrp="1" noRot="1" noChangeAspect="1" noTextEdit="1"/>
          </p:cNvSpPr>
          <p:nvPr>
            <p:ph type="sldImg"/>
          </p:nvPr>
        </p:nvSpPr>
        <p:spPr bwMode="auto">
          <a:noFill/>
          <a:ln>
            <a:solidFill>
              <a:srgbClr val="000000"/>
            </a:solidFill>
            <a:miter lim="800000"/>
            <a:headEnd/>
            <a:tailEnd/>
          </a:ln>
        </p:spPr>
      </p:sp>
      <p:sp>
        <p:nvSpPr>
          <p:cNvPr id="436227" name="Rectangle 3"/>
          <p:cNvSpPr>
            <a:spLocks noGrp="1"/>
          </p:cNvSpPr>
          <p:nvPr>
            <p:ph type="body" idx="1"/>
          </p:nvPr>
        </p:nvSpPr>
        <p:spPr bwMode="auto">
          <a:noFill/>
        </p:spPr>
        <p:txBody>
          <a:bodyPr wrap="square" numCol="1" anchor="t" anchorCtr="0" compatLnSpc="1">
            <a:prstTxWarp prst="textNoShape">
              <a:avLst/>
            </a:prstTxWarp>
          </a:bodyPr>
          <a:lstStyle/>
          <a:p>
            <a:r>
              <a:rPr lang="en-US" smtClean="0">
                <a:latin typeface="Museo Sans For Dell 100"/>
              </a:rPr>
              <a:t>Let’s start thinking about performance with this little Rorschach test.  What does A represent in this chart?  If you said “service level”, you are correct.  If you said “response time”, you are also correct.  The type of infrastructure used by your app will determine the context of your application performance.  For traditional apps, we’re trying to improve service level compliance.  For elastic apps, the ideal response time is flat and boring, but we’re minimizing operating costs.</a:t>
            </a:r>
          </a:p>
          <a:p>
            <a:endParaRPr lang="en-US" smtClean="0">
              <a:latin typeface="Museo Sans For Dell 100"/>
            </a:endParaRPr>
          </a:p>
          <a:p>
            <a:r>
              <a:rPr lang="en-US" smtClean="0">
                <a:latin typeface="Museo Sans For Dell 100"/>
              </a:rPr>
              <a:t>NOTE – this is the only place where we tie in Enstratius</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 woman?</a:t>
            </a:r>
          </a:p>
          <a:p>
            <a:r>
              <a:rPr lang="en-US" dirty="0" smtClean="0"/>
              <a:t>Old</a:t>
            </a:r>
            <a:r>
              <a:rPr lang="en-US" baseline="0" dirty="0" smtClean="0"/>
              <a:t> woman?</a:t>
            </a:r>
          </a:p>
          <a:p>
            <a:r>
              <a:rPr lang="en-US" baseline="0" dirty="0" smtClean="0"/>
              <a:t>Wearing a necklace?</a:t>
            </a:r>
          </a:p>
          <a:p>
            <a:r>
              <a:rPr lang="en-US" baseline="0" dirty="0" smtClean="0"/>
              <a:t>Large nose?</a:t>
            </a:r>
          </a:p>
          <a:p>
            <a:r>
              <a:rPr lang="en-US" baseline="0" dirty="0" smtClean="0"/>
              <a:t>Looking to her right?</a:t>
            </a:r>
          </a:p>
          <a:p>
            <a:r>
              <a:rPr lang="en-US" baseline="0" dirty="0" smtClean="0"/>
              <a:t>Looking straight ahead?</a:t>
            </a:r>
            <a:endParaRPr lang="en-US" dirty="0"/>
          </a:p>
        </p:txBody>
      </p:sp>
      <p:sp>
        <p:nvSpPr>
          <p:cNvPr id="4" name="Slide Number Placeholder 3"/>
          <p:cNvSpPr>
            <a:spLocks noGrp="1"/>
          </p:cNvSpPr>
          <p:nvPr>
            <p:ph type="sldNum" sz="quarter" idx="10"/>
          </p:nvPr>
        </p:nvSpPr>
        <p:spPr/>
        <p:txBody>
          <a:bodyPr/>
          <a:lstStyle/>
          <a:p>
            <a:fld id="{CE73EA0B-8C07-44D1-80C4-6D5946C30182}" type="slidenum">
              <a:rPr lang="en-US" smtClean="0"/>
              <a:pPr/>
              <a:t>8</a:t>
            </a:fld>
            <a:endParaRPr lang="en-US"/>
          </a:p>
        </p:txBody>
      </p:sp>
    </p:spTree>
    <p:extLst>
      <p:ext uri="{BB962C8B-B14F-4D97-AF65-F5344CB8AC3E}">
        <p14:creationId xmlns:p14="http://schemas.microsoft.com/office/powerpoint/2010/main" val="29053637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Young woman?</a:t>
            </a:r>
          </a:p>
          <a:p>
            <a:r>
              <a:rPr lang="en-US" dirty="0" smtClean="0"/>
              <a:t>Old</a:t>
            </a:r>
            <a:r>
              <a:rPr lang="en-US" baseline="0" dirty="0" smtClean="0"/>
              <a:t> woman?</a:t>
            </a:r>
          </a:p>
          <a:p>
            <a:r>
              <a:rPr lang="en-US" baseline="0" dirty="0" smtClean="0"/>
              <a:t>Wearing a necklace?</a:t>
            </a:r>
          </a:p>
          <a:p>
            <a:r>
              <a:rPr lang="en-US" baseline="0" dirty="0" smtClean="0"/>
              <a:t>Large nose?</a:t>
            </a:r>
          </a:p>
          <a:p>
            <a:r>
              <a:rPr lang="en-US" baseline="0" dirty="0" smtClean="0"/>
              <a:t>Looking to her right?</a:t>
            </a:r>
          </a:p>
          <a:p>
            <a:r>
              <a:rPr lang="en-US" baseline="0" dirty="0" smtClean="0"/>
              <a:t>Looking straight ahead?</a:t>
            </a:r>
          </a:p>
          <a:p>
            <a:endParaRPr lang="en-US" baseline="0" dirty="0" smtClean="0"/>
          </a:p>
          <a:p>
            <a:r>
              <a:rPr lang="en-US" baseline="0" dirty="0" smtClean="0"/>
              <a:t>Published from Harvard.</a:t>
            </a:r>
            <a:endParaRPr lang="en-US" dirty="0"/>
          </a:p>
        </p:txBody>
      </p:sp>
      <p:sp>
        <p:nvSpPr>
          <p:cNvPr id="4" name="Slide Number Placeholder 3"/>
          <p:cNvSpPr>
            <a:spLocks noGrp="1"/>
          </p:cNvSpPr>
          <p:nvPr>
            <p:ph type="sldNum" sz="quarter" idx="10"/>
          </p:nvPr>
        </p:nvSpPr>
        <p:spPr/>
        <p:txBody>
          <a:bodyPr/>
          <a:lstStyle/>
          <a:p>
            <a:fld id="{CE73EA0B-8C07-44D1-80C4-6D5946C30182}" type="slidenum">
              <a:rPr lang="en-US" smtClean="0"/>
              <a:pPr/>
              <a:t>9</a:t>
            </a:fld>
            <a:endParaRPr lang="en-US"/>
          </a:p>
        </p:txBody>
      </p:sp>
    </p:spTree>
    <p:extLst>
      <p:ext uri="{BB962C8B-B14F-4D97-AF65-F5344CB8AC3E}">
        <p14:creationId xmlns:p14="http://schemas.microsoft.com/office/powerpoint/2010/main" val="290536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normAutofit lnSpcReduction="10000"/>
          </a:bodyPr>
          <a:lstStyle/>
          <a:p>
            <a:r>
              <a:rPr lang="en-US" dirty="0" smtClean="0"/>
              <a:t>Even</a:t>
            </a:r>
            <a:r>
              <a:rPr lang="en-US" baseline="0" dirty="0" smtClean="0"/>
              <a:t> elastic scaling will not help you here.</a:t>
            </a:r>
            <a:endParaRPr lang="en-US" dirty="0" smtClean="0"/>
          </a:p>
        </p:txBody>
      </p:sp>
      <p:sp>
        <p:nvSpPr>
          <p:cNvPr id="4" name="Date Placeholder 3"/>
          <p:cNvSpPr>
            <a:spLocks noGrp="1"/>
          </p:cNvSpPr>
          <p:nvPr>
            <p:ph type="dt" idx="10"/>
          </p:nvPr>
        </p:nvSpPr>
        <p:spPr>
          <a:xfrm>
            <a:off x="3884852" y="0"/>
            <a:ext cx="2971593" cy="456575"/>
          </a:xfrm>
          <a:prstGeom prst="rect">
            <a:avLst/>
          </a:prstGeom>
        </p:spPr>
        <p:txBody>
          <a:bodyPr/>
          <a:lstStyle/>
          <a:p>
            <a:pPr>
              <a:defRPr/>
            </a:pPr>
            <a:endParaRPr lang="en-US" dirty="0">
              <a:solidFill>
                <a:prstClr val="black"/>
              </a:solidFill>
            </a:endParaRPr>
          </a:p>
        </p:txBody>
      </p:sp>
      <p:sp>
        <p:nvSpPr>
          <p:cNvPr id="5" name="Slide Number Placeholder 4"/>
          <p:cNvSpPr>
            <a:spLocks noGrp="1"/>
          </p:cNvSpPr>
          <p:nvPr>
            <p:ph type="sldNum" sz="quarter" idx="11"/>
          </p:nvPr>
        </p:nvSpPr>
        <p:spPr/>
        <p:txBody>
          <a:bodyPr/>
          <a:lstStyle/>
          <a:p>
            <a:pPr>
              <a:defRPr/>
            </a:pPr>
            <a:fld id="{FA04BB6B-BEDE-48E4-970F-8DFC0D4B5AE7}"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2470059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938338" y="498475"/>
            <a:ext cx="9082088" cy="5113338"/>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pPr fontAlgn="auto">
              <a:spcBef>
                <a:spcPts val="0"/>
              </a:spcBef>
              <a:spcAft>
                <a:spcPts val="0"/>
              </a:spcAft>
              <a:defRPr/>
            </a:pPr>
            <a:endParaRPr lang="en-US" dirty="0" smtClean="0">
              <a:latin typeface="+mn-lt"/>
            </a:endParaRP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5EF43D-3D85-43CE-955C-DBBDE8F0A821}" type="slidenum">
              <a:rPr lang="en-US" smtClean="0">
                <a:solidFill>
                  <a:srgbClr val="000000"/>
                </a:solidFill>
                <a:latin typeface="Arial" pitchFamily="34" charset="0"/>
              </a:rPr>
              <a:pPr/>
              <a:t>20</a:t>
            </a:fld>
            <a:endParaRPr lang="en-US" dirty="0" smtClean="0">
              <a:solidFill>
                <a:srgbClr val="000000"/>
              </a:solidFill>
              <a:latin typeface="Arial" pitchFamily="34" charset="0"/>
            </a:endParaRPr>
          </a:p>
        </p:txBody>
      </p:sp>
    </p:spTree>
    <p:extLst>
      <p:ext uri="{BB962C8B-B14F-4D97-AF65-F5344CB8AC3E}">
        <p14:creationId xmlns:p14="http://schemas.microsoft.com/office/powerpoint/2010/main" val="38964115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Slide Image Placeholder 1"/>
          <p:cNvSpPr>
            <a:spLocks noGrp="1" noRot="1" noChangeAspect="1" noTextEdit="1"/>
          </p:cNvSpPr>
          <p:nvPr>
            <p:ph type="sldImg"/>
          </p:nvPr>
        </p:nvSpPr>
        <p:spPr bwMode="auto">
          <a:xfrm>
            <a:off x="-1938338" y="498475"/>
            <a:ext cx="9082088" cy="5113338"/>
          </a:xfrm>
          <a:noFill/>
          <a:ln>
            <a:solidFill>
              <a:srgbClr val="000000"/>
            </a:solidFill>
            <a:miter lim="800000"/>
            <a:headEnd/>
            <a:tailEnd/>
          </a:ln>
        </p:spPr>
      </p:sp>
      <p:sp>
        <p:nvSpPr>
          <p:cNvPr id="56323"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mn-lt"/>
            </a:endParaRPr>
          </a:p>
        </p:txBody>
      </p:sp>
      <p:sp>
        <p:nvSpPr>
          <p:cNvPr id="563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F95EF43D-3D85-43CE-955C-DBBDE8F0A821}" type="slidenum">
              <a:rPr lang="en-US" smtClean="0">
                <a:solidFill>
                  <a:srgbClr val="000000"/>
                </a:solidFill>
                <a:latin typeface="Arial" pitchFamily="34" charset="0"/>
              </a:rPr>
              <a:pPr/>
              <a:t>24</a:t>
            </a:fld>
            <a:endParaRPr lang="en-US" dirty="0" smtClean="0">
              <a:solidFill>
                <a:srgbClr val="000000"/>
              </a:solidFill>
              <a:latin typeface="Arial" pitchFamily="34" charset="0"/>
            </a:endParaRPr>
          </a:p>
        </p:txBody>
      </p:sp>
    </p:spTree>
    <p:extLst>
      <p:ext uri="{BB962C8B-B14F-4D97-AF65-F5344CB8AC3E}">
        <p14:creationId xmlns:p14="http://schemas.microsoft.com/office/powerpoint/2010/main" val="3050102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bwMode="auto">
          <a:xfrm>
            <a:off x="-1938338" y="498475"/>
            <a:ext cx="9082088" cy="5113338"/>
          </a:xfrm>
          <a:noFill/>
          <a:ln>
            <a:solidFill>
              <a:srgbClr val="000000"/>
            </a:solidFill>
            <a:miter lim="800000"/>
            <a:headEnd/>
            <a:tailEnd/>
          </a:ln>
        </p:spPr>
      </p:sp>
      <p:sp>
        <p:nvSpPr>
          <p:cNvPr id="63491"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latin typeface="+mn-lt"/>
            </a:endParaRPr>
          </a:p>
        </p:txBody>
      </p:sp>
      <p:sp>
        <p:nvSpPr>
          <p:cNvPr id="6349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1B353BF-8735-4EFA-99F1-BBCEB6503E6E}" type="slidenum">
              <a:rPr lang="en-US" smtClean="0">
                <a:solidFill>
                  <a:srgbClr val="000000"/>
                </a:solidFill>
                <a:latin typeface="Arial" pitchFamily="34" charset="0"/>
              </a:rPr>
              <a:pPr/>
              <a:t>30</a:t>
            </a:fld>
            <a:endParaRPr lang="en-US" dirty="0" smtClean="0">
              <a:solidFill>
                <a:srgbClr val="000000"/>
              </a:solidFill>
              <a:latin typeface="Arial" pitchFamily="34" charset="0"/>
            </a:endParaRPr>
          </a:p>
        </p:txBody>
      </p:sp>
    </p:spTree>
    <p:extLst>
      <p:ext uri="{BB962C8B-B14F-4D97-AF65-F5344CB8AC3E}">
        <p14:creationId xmlns:p14="http://schemas.microsoft.com/office/powerpoint/2010/main" val="17923381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4175" y="685800"/>
            <a:ext cx="6089650" cy="3429000"/>
          </a:xfrm>
        </p:spPr>
      </p:sp>
      <p:sp>
        <p:nvSpPr>
          <p:cNvPr id="3" name="Notes Placeholder 2"/>
          <p:cNvSpPr>
            <a:spLocks noGrp="1"/>
          </p:cNvSpPr>
          <p:nvPr>
            <p:ph type="body" idx="1"/>
          </p:nvPr>
        </p:nvSpPr>
        <p:spPr/>
        <p:txBody>
          <a:bodyPr/>
          <a:lstStyle/>
          <a:p>
            <a:endParaRPr lang="en-US" sz="1200" dirty="0">
              <a:latin typeface="+mn-lt"/>
            </a:endParaRPr>
          </a:p>
        </p:txBody>
      </p:sp>
      <p:sp>
        <p:nvSpPr>
          <p:cNvPr id="4" name="Slide Number Placeholder 3"/>
          <p:cNvSpPr>
            <a:spLocks noGrp="1"/>
          </p:cNvSpPr>
          <p:nvPr>
            <p:ph type="sldNum" sz="quarter" idx="10"/>
          </p:nvPr>
        </p:nvSpPr>
        <p:spPr/>
        <p:txBody>
          <a:bodyPr/>
          <a:lstStyle/>
          <a:p>
            <a:fld id="{71B78E3D-CEBD-4A3C-B40E-F4599CDFA099}"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70652972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0.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5.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6.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7.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Title Placeholder 21"/>
          <p:cNvSpPr>
            <a:spLocks noGrp="1"/>
          </p:cNvSpPr>
          <p:nvPr>
            <p:ph type="ctrTitle" hasCustomPrompt="1"/>
          </p:nvPr>
        </p:nvSpPr>
        <p:spPr>
          <a:xfrm>
            <a:off x="438149" y="2193496"/>
            <a:ext cx="5486400" cy="387798"/>
          </a:xfrm>
          <a:prstGeom prst="rect">
            <a:avLst/>
          </a:prstGeom>
        </p:spPr>
        <p:txBody>
          <a:bodyPr anchor="t" anchorCtr="0"/>
          <a:lstStyle>
            <a:lvl1pPr algn="l">
              <a:lnSpc>
                <a:spcPct val="90000"/>
              </a:lnSpc>
              <a:defRPr sz="2800" b="0" i="0" smtClean="0">
                <a:solidFill>
                  <a:schemeClr val="tx2"/>
                </a:solidFill>
                <a:latin typeface="Museo For Dell 100"/>
                <a:ea typeface="Museo For Dell" pitchFamily="2" charset="0"/>
                <a:cs typeface="Museo For Dell 100"/>
              </a:defRPr>
            </a:lvl1pPr>
          </a:lstStyle>
          <a:p>
            <a:r>
              <a:rPr lang="en-US" dirty="0" smtClean="0"/>
              <a:t>Click to edit title</a:t>
            </a:r>
          </a:p>
        </p:txBody>
      </p:sp>
      <p:sp>
        <p:nvSpPr>
          <p:cNvPr id="8" name="Text Placeholder 12"/>
          <p:cNvSpPr>
            <a:spLocks noGrp="1"/>
          </p:cNvSpPr>
          <p:nvPr>
            <p:ph type="subTitle" idx="1" hasCustomPrompt="1"/>
          </p:nvPr>
        </p:nvSpPr>
        <p:spPr>
          <a:xfrm>
            <a:off x="438711" y="3124045"/>
            <a:ext cx="5486400" cy="307777"/>
          </a:xfrm>
        </p:spPr>
        <p:txBody>
          <a:bodyPr lIns="0" tIns="0" rIns="0" bIns="0" anchor="t" anchorCtr="0">
            <a:spAutoFit/>
          </a:bodyPr>
          <a:lstStyle>
            <a:lvl1pPr marL="0" indent="0" algn="l">
              <a:buFont typeface="Wingdings" pitchFamily="2" charset="2"/>
              <a:buNone/>
              <a:defRPr sz="2000" b="0" i="0" smtClean="0">
                <a:solidFill>
                  <a:schemeClr val="tx1"/>
                </a:solidFill>
                <a:latin typeface="Museo Sans For Dell 100"/>
                <a:ea typeface="Museo Sans For Dell" pitchFamily="2" charset="0"/>
                <a:cs typeface="Museo Sans For Dell 100"/>
              </a:defRPr>
            </a:lvl1pPr>
          </a:lstStyle>
          <a:p>
            <a:r>
              <a:rPr lang="en-US" dirty="0" smtClean="0"/>
              <a:t>Click to edit subtitle</a:t>
            </a:r>
          </a:p>
        </p:txBody>
      </p:sp>
      <p:cxnSp>
        <p:nvCxnSpPr>
          <p:cNvPr id="9" name="Straight Connector 8"/>
          <p:cNvCxnSpPr/>
          <p:nvPr userDrawn="1"/>
        </p:nvCxnSpPr>
        <p:spPr>
          <a:xfrm>
            <a:off x="447675" y="1335881"/>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10" name="Straight Connector 9"/>
          <p:cNvCxnSpPr/>
          <p:nvPr userDrawn="1"/>
        </p:nvCxnSpPr>
        <p:spPr>
          <a:xfrm>
            <a:off x="447675" y="3807619"/>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3" name="Rectangle 2"/>
          <p:cNvSpPr/>
          <p:nvPr userDrawn="1"/>
        </p:nvSpPr>
        <p:spPr>
          <a:xfrm>
            <a:off x="0" y="4762500"/>
            <a:ext cx="9144000" cy="3200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7265561" y="1947747"/>
            <a:ext cx="1399035" cy="1399035"/>
          </a:xfrm>
          <a:prstGeom prst="rect">
            <a:avLst/>
          </a:prstGeom>
        </p:spPr>
      </p:pic>
    </p:spTree>
    <p:extLst>
      <p:ext uri="{BB962C8B-B14F-4D97-AF65-F5344CB8AC3E}">
        <p14:creationId xmlns:p14="http://schemas.microsoft.com/office/powerpoint/2010/main" val="695617177"/>
      </p:ext>
    </p:extLst>
  </p:cSld>
  <p:clrMapOvr>
    <a:masterClrMapping/>
  </p:clrMapOvr>
  <p:timing>
    <p:tnLst>
      <p:par>
        <p:cTn id="1" dur="indefinite" restart="never" nodeType="tmRoot"/>
      </p:par>
    </p:tnLst>
  </p:timing>
  <p:extLst mod="1">
    <p:ext uri="{DCECCB84-F9BA-43D5-87BE-67443E8EF086}">
      <p15:sldGuideLst xmlns:p15="http://schemas.microsoft.com/office/powerpoint/2012/main" xmlns="">
        <p15:guide id="1" orient="horz" pos="174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Header+Subhead">
    <p:spTree>
      <p:nvGrpSpPr>
        <p:cNvPr id="1" name=""/>
        <p:cNvGrpSpPr/>
        <p:nvPr/>
      </p:nvGrpSpPr>
      <p:grpSpPr>
        <a:xfrm>
          <a:off x="0" y="0"/>
          <a:ext cx="0" cy="0"/>
          <a:chOff x="0" y="0"/>
          <a:chExt cx="0" cy="0"/>
        </a:xfrm>
      </p:grpSpPr>
      <p:cxnSp>
        <p:nvCxnSpPr>
          <p:cNvPr id="13" name="Straight Connector 12"/>
          <p:cNvCxnSpPr>
            <a:cxnSpLocks noChangeShapeType="1"/>
          </p:cNvCxnSpPr>
          <p:nvPr userDrawn="1"/>
        </p:nvCxnSpPr>
        <p:spPr bwMode="auto">
          <a:xfrm>
            <a:off x="436603" y="4629150"/>
            <a:ext cx="8262035" cy="0"/>
          </a:xfrm>
          <a:prstGeom prst="line">
            <a:avLst/>
          </a:prstGeom>
          <a:noFill/>
          <a:ln w="9525">
            <a:solidFill>
              <a:srgbClr val="AAAAAA"/>
            </a:solidFill>
            <a:round/>
            <a:headEnd/>
            <a:tailEnd/>
          </a:ln>
        </p:spPr>
      </p:cxnSp>
      <p:sp>
        <p:nvSpPr>
          <p:cNvPr id="14" name="Content Placeholder 8"/>
          <p:cNvSpPr>
            <a:spLocks noGrp="1"/>
          </p:cNvSpPr>
          <p:nvPr>
            <p:ph sz="quarter" idx="12" hasCustomPrompt="1"/>
          </p:nvPr>
        </p:nvSpPr>
        <p:spPr>
          <a:xfrm>
            <a:off x="457200" y="566943"/>
            <a:ext cx="8286750" cy="276999"/>
          </a:xfrm>
        </p:spPr>
        <p:txBody>
          <a:bodyPr anchor="t"/>
          <a:lstStyle>
            <a:lvl1pPr marL="0" indent="0">
              <a:buNone/>
              <a:defRPr sz="1800" b="0">
                <a:solidFill>
                  <a:srgbClr val="0085C3"/>
                </a:solidFill>
              </a:defRPr>
            </a:lvl1pPr>
          </a:lstStyle>
          <a:p>
            <a:pPr lvl="0"/>
            <a:r>
              <a:rPr lang="en-US" dirty="0" smtClean="0"/>
              <a:t>Subtitle</a:t>
            </a:r>
            <a:endParaRPr lang="en-US" dirty="0"/>
          </a:p>
        </p:txBody>
      </p:sp>
      <p:sp>
        <p:nvSpPr>
          <p:cNvPr id="8" name="Title 1"/>
          <p:cNvSpPr>
            <a:spLocks noGrp="1"/>
          </p:cNvSpPr>
          <p:nvPr>
            <p:ph type="title" hasCustomPrompt="1"/>
          </p:nvPr>
        </p:nvSpPr>
        <p:spPr>
          <a:xfrm>
            <a:off x="457200" y="182900"/>
            <a:ext cx="8279946" cy="332399"/>
          </a:xfrm>
          <a:prstGeom prst="rect">
            <a:avLst/>
          </a:prstGeom>
        </p:spPr>
        <p:txBody>
          <a:bodyPr wrap="square" anchor="t"/>
          <a:lstStyle>
            <a:lvl1pPr>
              <a:lnSpc>
                <a:spcPct val="90000"/>
              </a:lnSpc>
              <a:defRPr sz="2400" b="0">
                <a:solidFill>
                  <a:schemeClr val="tx2"/>
                </a:solidFill>
                <a:latin typeface="+mj-lt"/>
              </a:defRPr>
            </a:lvl1pPr>
          </a:lstStyle>
          <a:p>
            <a:r>
              <a:rPr lang="en-US" dirty="0" smtClean="0"/>
              <a:t>Click to edit master title </a:t>
            </a:r>
            <a:endParaRPr lang="en-US" dirty="0"/>
          </a:p>
        </p:txBody>
      </p:sp>
      <p:sp>
        <p:nvSpPr>
          <p:cNvPr id="5" name="Footer Placeholder 2"/>
          <p:cNvSpPr>
            <a:spLocks noGrp="1"/>
          </p:cNvSpPr>
          <p:nvPr>
            <p:ph type="ftr" sz="quarter" idx="3"/>
          </p:nvPr>
        </p:nvSpPr>
        <p:spPr>
          <a:xfrm>
            <a:off x="6493935" y="4847849"/>
            <a:ext cx="1828800" cy="118871"/>
          </a:xfrm>
          <a:prstGeom prst="rect">
            <a:avLst/>
          </a:prstGeom>
        </p:spPr>
        <p:txBody>
          <a:bodyPr vert="horz" wrap="none" lIns="0" tIns="0" rIns="0" bIns="0" rtlCol="0" anchor="ctr" anchorCtr="0"/>
          <a:lstStyle>
            <a:lvl1pPr algn="r">
              <a:defRPr sz="800" b="0" i="0">
                <a:solidFill>
                  <a:schemeClr val="tx1">
                    <a:tint val="75000"/>
                  </a:schemeClr>
                </a:solidFill>
                <a:latin typeface="Museo Sans For Dell 100"/>
                <a:cs typeface="Museo Sans For Dell 100"/>
              </a:defRPr>
            </a:lvl1pPr>
          </a:lstStyle>
          <a:p>
            <a:r>
              <a:rPr lang="en-US" dirty="0" smtClean="0">
                <a:solidFill>
                  <a:srgbClr val="000000">
                    <a:lumMod val="50000"/>
                    <a:lumOff val="50000"/>
                  </a:srgbClr>
                </a:solidFill>
              </a:rPr>
              <a:t>Application Performance Monitoring</a:t>
            </a:r>
          </a:p>
        </p:txBody>
      </p:sp>
    </p:spTree>
    <p:extLst>
      <p:ext uri="{BB962C8B-B14F-4D97-AF65-F5344CB8AC3E}">
        <p14:creationId xmlns:p14="http://schemas.microsoft.com/office/powerpoint/2010/main" val="3661320642"/>
      </p:ext>
    </p:extLst>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330698"/>
      </p:ext>
    </p:extLst>
  </p:cSld>
  <p:clrMapOvr>
    <a:masterClrMapping/>
  </p:clrMapOvr>
  <p:transition spd="med">
    <p:wipe dir="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57200" y="2253767"/>
            <a:ext cx="5962650" cy="513436"/>
          </a:xfrm>
        </p:spPr>
        <p:txBody>
          <a:bodyPr anchor="b" anchorCtr="0">
            <a:spAutoFit/>
          </a:bodyPr>
          <a:lstStyle>
            <a:lvl1pPr algn="l">
              <a:lnSpc>
                <a:spcPts val="4000"/>
              </a:lnSpc>
              <a:defRPr sz="3600" b="0" i="0" smtClean="0">
                <a:solidFill>
                  <a:schemeClr val="bg1"/>
                </a:solidFill>
                <a:latin typeface="Museo For Dell" pitchFamily="2" charset="0"/>
                <a:ea typeface="Museo For Dell" pitchFamily="2" charset="0"/>
              </a:defRPr>
            </a:lvl1pPr>
          </a:lstStyle>
          <a:p>
            <a:r>
              <a:rPr lang="en-US" dirty="0" smtClean="0"/>
              <a:t>Click to edit master title style</a:t>
            </a:r>
          </a:p>
        </p:txBody>
      </p:sp>
      <p:sp>
        <p:nvSpPr>
          <p:cNvPr id="361477" name="Text Placeholder 12"/>
          <p:cNvSpPr>
            <a:spLocks noGrp="1"/>
          </p:cNvSpPr>
          <p:nvPr>
            <p:ph type="subTitle" idx="1"/>
          </p:nvPr>
        </p:nvSpPr>
        <p:spPr>
          <a:xfrm>
            <a:off x="457209" y="3126951"/>
            <a:ext cx="5953125" cy="276999"/>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smtClean="0"/>
              <a:t>Click to edit Master subtitle style</a:t>
            </a:r>
            <a:endParaRPr lang="en-US" dirty="0" smtClean="0"/>
          </a:p>
        </p:txBody>
      </p:sp>
      <p:cxnSp>
        <p:nvCxnSpPr>
          <p:cNvPr id="8" name="Straight Connector 7"/>
          <p:cNvCxnSpPr/>
          <p:nvPr/>
        </p:nvCxnSpPr>
        <p:spPr>
          <a:xfrm>
            <a:off x="457200"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57200"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1" name="Picture 10" descr="dell_blue_lrg_logo.png"/>
          <p:cNvPicPr>
            <a:picLocks noChangeAspect="1"/>
          </p:cNvPicPr>
          <p:nvPr/>
        </p:nvPicPr>
        <p:blipFill>
          <a:blip r:embed="rId2" cstate="screen"/>
          <a:stretch>
            <a:fillRect/>
          </a:stretch>
        </p:blipFill>
        <p:spPr bwMode="black">
          <a:xfrm>
            <a:off x="7265308" y="1990677"/>
            <a:ext cx="1487427" cy="1116603"/>
          </a:xfrm>
          <a:prstGeom prst="rect">
            <a:avLst/>
          </a:prstGeom>
        </p:spPr>
      </p:pic>
    </p:spTree>
    <p:extLst>
      <p:ext uri="{BB962C8B-B14F-4D97-AF65-F5344CB8AC3E}">
        <p14:creationId xmlns:p14="http://schemas.microsoft.com/office/powerpoint/2010/main" val="1096107282"/>
      </p:ext>
    </p:extLst>
  </p:cSld>
  <p:clrMapOvr>
    <a:masterClrMapping/>
  </p:clrMapOvr>
  <p:transition spd="med">
    <p:wipe dir="r"/>
  </p:transition>
  <p:timing>
    <p:tnLst>
      <p:par>
        <p:cTn id="1" dur="indefinite" restart="never" nodeType="tmRoot"/>
      </p:par>
    </p:tn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21"/>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5" name="Straight Connector 4"/>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042279969"/>
      </p:ext>
    </p:extLst>
  </p:cSld>
  <p:clrMapOvr>
    <a:masterClrMapping/>
  </p:clrMapOvr>
  <p:transition spd="med">
    <p:wipe dir="r"/>
  </p:transition>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600646"/>
            <a:ext cx="8248650" cy="332399"/>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21"/>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4225224114"/>
      </p:ext>
    </p:extLst>
  </p:cSld>
  <p:clrMapOvr>
    <a:masterClrMapping/>
  </p:clrMapOvr>
  <p:transition spd="med">
    <p:wipe dir="r"/>
  </p:transition>
  <p:timing>
    <p:tnLst>
      <p:par>
        <p:cTn id="1" dur="indefinite" restart="never" nodeType="tmRoot"/>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wo_Line_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892381"/>
            <a:ext cx="8248650" cy="332399"/>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a:xfrm>
            <a:off x="438150" y="196369"/>
            <a:ext cx="8248650" cy="886397"/>
          </a:xfrm>
        </p:spPr>
        <p:txBody>
          <a:bodyPr/>
          <a:lstStyle>
            <a:lvl1pPr>
              <a:defRPr/>
            </a:lvl1pPr>
          </a:lstStyle>
          <a:p>
            <a:r>
              <a:rPr lang="en-US" dirty="0" smtClean="0"/>
              <a:t>Click to edit title</a:t>
            </a:r>
            <a:br>
              <a:rPr lang="en-US" dirty="0" smtClean="0"/>
            </a:br>
            <a:r>
              <a:rPr lang="en-US" dirty="0" smtClean="0"/>
              <a:t>Click to edit title</a:t>
            </a:r>
            <a:endParaRPr lang="en-US" dirty="0"/>
          </a:p>
        </p:txBody>
      </p:sp>
      <p:sp>
        <p:nvSpPr>
          <p:cNvPr id="6" name="Content Placeholder 2"/>
          <p:cNvSpPr>
            <a:spLocks noGrp="1"/>
          </p:cNvSpPr>
          <p:nvPr>
            <p:ph sz="half" idx="1" hasCustomPrompt="1"/>
          </p:nvPr>
        </p:nvSpPr>
        <p:spPr>
          <a:xfrm>
            <a:off x="457200" y="1283635"/>
            <a:ext cx="8229600" cy="1261884"/>
          </a:xfrm>
        </p:spPr>
        <p:txBody>
          <a:bodyPr wrap="square"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4038045134"/>
      </p:ext>
    </p:extLst>
  </p:cSld>
  <p:clrMapOvr>
    <a:masterClrMapping/>
  </p:clrMapOvr>
  <p:transition spd="med">
    <p:wipe dir="r"/>
  </p:transition>
  <p:timing>
    <p:tnLst>
      <p:par>
        <p:cTn id="1" dur="indefinite" restart="never" nodeType="tmRoot"/>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3" hasCustomPrompt="1"/>
          </p:nvPr>
        </p:nvSpPr>
        <p:spPr>
          <a:xfrm>
            <a:off x="4726236" y="961012"/>
            <a:ext cx="3950370" cy="824841"/>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tx1"/>
                </a:solidFill>
                <a:latin typeface="Museo Sans For Dell" pitchFamily="2" charset="0"/>
              </a:defRPr>
            </a:lvl2pPr>
            <a:lvl3pPr>
              <a:spcBef>
                <a:spcPts val="300"/>
              </a:spcBef>
              <a:spcAft>
                <a:spcPts val="0"/>
              </a:spcAft>
              <a:defRPr sz="16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7" name="Content Placeholder 2"/>
          <p:cNvSpPr>
            <a:spLocks noGrp="1"/>
          </p:cNvSpPr>
          <p:nvPr>
            <p:ph sz="half" idx="14" hasCustomPrompt="1"/>
          </p:nvPr>
        </p:nvSpPr>
        <p:spPr>
          <a:xfrm>
            <a:off x="465269" y="961009"/>
            <a:ext cx="3941478" cy="824841"/>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bg2"/>
                </a:solidFill>
                <a:latin typeface="Museo Sans For Dell" pitchFamily="2" charset="0"/>
              </a:defRPr>
            </a:lvl2pPr>
            <a:lvl3pPr>
              <a:spcBef>
                <a:spcPts val="300"/>
              </a:spcBef>
              <a:spcAft>
                <a:spcPts val="0"/>
              </a:spcAft>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cxnSp>
        <p:nvCxnSpPr>
          <p:cNvPr id="8" name="Straight Connector 7"/>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692565343"/>
      </p:ext>
    </p:extLst>
  </p:cSld>
  <p:clrMapOvr>
    <a:masterClrMapping/>
  </p:clrMapOvr>
  <p:transition spd="med">
    <p:wipe dir="r"/>
  </p:transition>
  <p:timing>
    <p:tnLst>
      <p:par>
        <p:cTn id="1" dur="indefinite" restart="never" nodeType="tmRoot"/>
      </p:par>
    </p:tnLst>
  </p:timing>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4" name="Straight Connector 3"/>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274241493"/>
      </p:ext>
    </p:extLst>
  </p:cSld>
  <p:clrMapOvr>
    <a:masterClrMapping/>
  </p:clrMapOvr>
  <p:transition spd="med">
    <p:wipe dir="r"/>
  </p:transition>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Title_without_Bottom _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Tree>
    <p:extLst>
      <p:ext uri="{BB962C8B-B14F-4D97-AF65-F5344CB8AC3E}">
        <p14:creationId xmlns:p14="http://schemas.microsoft.com/office/powerpoint/2010/main" val="325351448"/>
      </p:ext>
    </p:extLst>
  </p:cSld>
  <p:clrMapOvr>
    <a:masterClrMapping/>
  </p:clrMapOvr>
  <p:transition spd="med">
    <p:wipe dir="r"/>
  </p:transition>
  <p:timing>
    <p:tnLst>
      <p:par>
        <p:cTn id="1" dur="indefinite" restart="never" nodeType="tmRoot"/>
      </p:par>
    </p:tnLst>
  </p:timing>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3" name="Straight Connector 2"/>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80822460"/>
      </p:ext>
    </p:extLst>
  </p:cSld>
  <p:clrMapOvr>
    <a:masterClrMapping/>
  </p:clrMapOvr>
  <p:transition spd="med">
    <p:wipe dir="r"/>
  </p:transition>
  <p:timing>
    <p:tnLst>
      <p:par>
        <p:cTn id="1" dur="indefinite" restart="never" nodeType="tmRoot"/>
      </p:par>
    </p:tnLst>
  </p:timing>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p:cSld name="No_Bottom_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550080834"/>
      </p:ext>
    </p:extLst>
  </p:cSld>
  <p:clrMapOvr>
    <a:masterClrMapping/>
  </p:clrMapOvr>
  <p:transition spd="med">
    <p:wipe dir="r"/>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88824084"/>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bg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1684265817"/>
      </p:ext>
    </p:extLst>
  </p:cSld>
  <p:clrMapOvr>
    <a:masterClrMapping/>
  </p:clrMapOvr>
  <p:transition spd="med">
    <p:wipe dir="r"/>
  </p:transition>
  <p:timing>
    <p:tnLst>
      <p:par>
        <p:cTn id="1" dur="indefinite" restart="never" nodeType="tmRoot"/>
      </p:par>
    </p:tnLst>
  </p:timing>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p:cSld name="Section_Red">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1128672160"/>
      </p:ext>
    </p:extLst>
  </p:cSld>
  <p:clrMapOvr>
    <a:masterClrMapping/>
  </p:clrMapOvr>
  <p:transition spd="med">
    <p:wipe dir="r"/>
  </p:transition>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2160523782"/>
      </p:ext>
    </p:extLst>
  </p:cSld>
  <p:clrMapOvr>
    <a:masterClrMapping/>
  </p:clrMapOvr>
  <p:transition spd="med">
    <p:wipe dir="r"/>
  </p:transition>
  <p:timing>
    <p:tnLst>
      <p:par>
        <p:cTn id="1" dur="indefinite" restart="never" nodeType="tmRoot"/>
      </p:par>
    </p:tnLst>
  </p:timing>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2457003363"/>
      </p:ext>
    </p:extLst>
  </p:cSld>
  <p:clrMapOvr>
    <a:masterClrMapping/>
  </p:clrMapOvr>
  <p:transition spd="med">
    <p:wipe dir="r"/>
  </p:transition>
  <p:timing>
    <p:tnLst>
      <p:par>
        <p:cTn id="1" dur="indefinite" restart="never" nodeType="tmRoot"/>
      </p:par>
    </p:tnLst>
  </p:timing>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p:cSld name="Section_Pupl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1135943678"/>
      </p:ext>
    </p:extLst>
  </p:cSld>
  <p:clrMapOvr>
    <a:masterClrMapping/>
  </p:clrMapOvr>
  <p:transition spd="med">
    <p:wipe dir="r"/>
  </p:transition>
  <p:timing>
    <p:tnLst>
      <p:par>
        <p:cTn id="1" dur="indefinite" restart="never" nodeType="tmRoot"/>
      </p:par>
    </p:tnLst>
  </p:timing>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10_Title_and_Content">
    <p:bg>
      <p:bgRef idx="1001">
        <a:schemeClr val="bg1"/>
      </p:bgRef>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435570" y="4828129"/>
            <a:ext cx="260349" cy="114405"/>
          </a:xfrm>
          <a:prstGeom prst="rect">
            <a:avLst/>
          </a:prstGeom>
        </p:spPr>
        <p:txBody>
          <a:bodyPr vert="horz" lIns="0" tIns="0" rIns="91440" bIns="0" rtlCol="0" anchor="ctr"/>
          <a:lstStyle>
            <a:lvl1pPr algn="l">
              <a:defRPr sz="900">
                <a:solidFill>
                  <a:schemeClr val="bg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1282444180"/>
      </p:ext>
    </p:extLst>
  </p:cSld>
  <p:clrMapOvr>
    <a:overrideClrMapping bg1="lt1" tx1="dk1" bg2="lt2" tx2="dk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11_Title_and_Content">
    <p:bg>
      <p:bgRef idx="1001">
        <a:schemeClr val="bg2"/>
      </p:bgRef>
    </p:bg>
    <p:spTree>
      <p:nvGrpSpPr>
        <p:cNvPr id="1" name=""/>
        <p:cNvGrpSpPr/>
        <p:nvPr/>
      </p:nvGrpSpPr>
      <p:grpSpPr>
        <a:xfrm>
          <a:off x="0" y="0"/>
          <a:ext cx="0" cy="0"/>
          <a:chOff x="0" y="0"/>
          <a:chExt cx="0" cy="0"/>
        </a:xfrm>
      </p:grpSpPr>
      <p:sp>
        <p:nvSpPr>
          <p:cNvPr id="2" name="Rectangle 1"/>
          <p:cNvSpPr/>
          <p:nvPr userDrawn="1"/>
        </p:nvSpPr>
        <p:spPr>
          <a:xfrm>
            <a:off x="22" y="2"/>
            <a:ext cx="4576763" cy="5148263"/>
          </a:xfrm>
          <a:prstGeom prst="rect">
            <a:avLst/>
          </a:prstGeom>
          <a:solidFill>
            <a:schemeClr val="bg2"/>
          </a:solidFill>
          <a:effectLst/>
        </p:spPr>
        <p:txBody>
          <a:bodyPr wrap="square" lIns="182880" tIns="137160" rIns="137160" bIns="137160" rtlCol="0" anchor="ctr">
            <a:noAutofit/>
          </a:bodyPr>
          <a:lstStyle/>
          <a:p>
            <a:pPr algn="ctr" defTabSz="914400" fontAlgn="base">
              <a:lnSpc>
                <a:spcPct val="90000"/>
              </a:lnSpc>
              <a:spcBef>
                <a:spcPts val="600"/>
              </a:spcBef>
            </a:pPr>
            <a:endParaRPr lang="en-US" sz="2000" dirty="0" err="1" smtClean="0">
              <a:solidFill>
                <a:srgbClr val="0085C3"/>
              </a:solidFill>
            </a:endParaRPr>
          </a:p>
        </p:txBody>
      </p:sp>
      <p:sp>
        <p:nvSpPr>
          <p:cNvPr id="9" name="Slide Number Placeholder 5"/>
          <p:cNvSpPr>
            <a:spLocks noGrp="1"/>
          </p:cNvSpPr>
          <p:nvPr>
            <p:ph type="sldNum" sz="quarter" idx="4"/>
          </p:nvPr>
        </p:nvSpPr>
        <p:spPr>
          <a:xfrm>
            <a:off x="435570" y="4828129"/>
            <a:ext cx="260349" cy="114405"/>
          </a:xfrm>
          <a:prstGeom prst="rect">
            <a:avLst/>
          </a:prstGeom>
        </p:spPr>
        <p:txBody>
          <a:bodyPr vert="horz" lIns="0" tIns="0" rIns="91440" bIns="0" rtlCol="0" anchor="ctr"/>
          <a:lstStyle>
            <a:lvl1pPr algn="l">
              <a:defRPr sz="900">
                <a:solidFill>
                  <a:schemeClr val="bg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1869645420"/>
      </p:ext>
    </p:extLst>
  </p:cSld>
  <p:clrMapOvr>
    <a:overrideClrMapping bg1="lt1" tx1="dk1" bg2="lt2" tx2="dk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12_Title_and_Content">
    <p:bg>
      <p:bgRef idx="1001">
        <a:schemeClr val="bg2"/>
      </p:bgRef>
    </p:bg>
    <p:spTree>
      <p:nvGrpSpPr>
        <p:cNvPr id="1" name=""/>
        <p:cNvGrpSpPr/>
        <p:nvPr/>
      </p:nvGrpSpPr>
      <p:grpSpPr>
        <a:xfrm>
          <a:off x="0" y="0"/>
          <a:ext cx="0" cy="0"/>
          <a:chOff x="0" y="0"/>
          <a:chExt cx="0" cy="0"/>
        </a:xfrm>
      </p:grpSpPr>
      <p:sp>
        <p:nvSpPr>
          <p:cNvPr id="2" name="Rectangle 1"/>
          <p:cNvSpPr/>
          <p:nvPr userDrawn="1"/>
        </p:nvSpPr>
        <p:spPr>
          <a:xfrm>
            <a:off x="-1" y="2"/>
            <a:ext cx="2867025" cy="5148263"/>
          </a:xfrm>
          <a:prstGeom prst="rect">
            <a:avLst/>
          </a:prstGeom>
          <a:solidFill>
            <a:srgbClr val="444444"/>
          </a:solidFill>
          <a:effectLst/>
        </p:spPr>
        <p:txBody>
          <a:bodyPr wrap="square" lIns="182880" tIns="137160" rIns="137160" bIns="137160" rtlCol="0" anchor="ctr">
            <a:noAutofit/>
          </a:bodyPr>
          <a:lstStyle/>
          <a:p>
            <a:pPr algn="ctr" defTabSz="914400" fontAlgn="base">
              <a:lnSpc>
                <a:spcPct val="90000"/>
              </a:lnSpc>
              <a:spcBef>
                <a:spcPts val="600"/>
              </a:spcBef>
            </a:pPr>
            <a:endParaRPr lang="en-US" sz="2000" dirty="0" err="1" smtClean="0">
              <a:solidFill>
                <a:srgbClr val="0085C3"/>
              </a:solidFill>
            </a:endParaRPr>
          </a:p>
        </p:txBody>
      </p:sp>
      <p:sp>
        <p:nvSpPr>
          <p:cNvPr id="9" name="Slide Number Placeholder 5"/>
          <p:cNvSpPr>
            <a:spLocks noGrp="1"/>
          </p:cNvSpPr>
          <p:nvPr>
            <p:ph type="sldNum" sz="quarter" idx="4"/>
          </p:nvPr>
        </p:nvSpPr>
        <p:spPr>
          <a:xfrm>
            <a:off x="435570" y="4828129"/>
            <a:ext cx="260349" cy="114405"/>
          </a:xfrm>
          <a:prstGeom prst="rect">
            <a:avLst/>
          </a:prstGeom>
        </p:spPr>
        <p:txBody>
          <a:bodyPr vert="horz" lIns="0" tIns="0" rIns="91440" bIns="0" rtlCol="0" anchor="ctr"/>
          <a:lstStyle>
            <a:lvl1pPr algn="l">
              <a:defRPr sz="900">
                <a:solidFill>
                  <a:schemeClr val="bg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80514027"/>
      </p:ext>
    </p:extLst>
  </p:cSld>
  <p:clrMapOvr>
    <a:overrideClrMapping bg1="lt1" tx1="dk1" bg2="lt2" tx2="dk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18.xml><?xml version="1.0" encoding="utf-8"?>
<p:sldLayout xmlns:a="http://schemas.openxmlformats.org/drawingml/2006/main" xmlns:r="http://schemas.openxmlformats.org/officeDocument/2006/relationships" xmlns:p="http://schemas.openxmlformats.org/presentationml/2006/main" userDrawn="1">
  <p:cSld name="7_Title_and_Content">
    <p:bg>
      <p:bgRef idx="1001">
        <a:schemeClr val="bg2"/>
      </p:bgRef>
    </p:bg>
    <p:spTree>
      <p:nvGrpSpPr>
        <p:cNvPr id="1" name=""/>
        <p:cNvGrpSpPr/>
        <p:nvPr/>
      </p:nvGrpSpPr>
      <p:grpSpPr>
        <a:xfrm>
          <a:off x="0" y="0"/>
          <a:ext cx="0" cy="0"/>
          <a:chOff x="0" y="0"/>
          <a:chExt cx="0" cy="0"/>
        </a:xfrm>
      </p:grpSpPr>
      <p:cxnSp>
        <p:nvCxnSpPr>
          <p:cNvPr id="20" name="Straight Connector 19"/>
          <p:cNvCxnSpPr>
            <a:cxnSpLocks noChangeShapeType="1"/>
          </p:cNvCxnSpPr>
          <p:nvPr/>
        </p:nvCxnSpPr>
        <p:spPr bwMode="auto">
          <a:xfrm>
            <a:off x="457200" y="4633437"/>
            <a:ext cx="8229600" cy="0"/>
          </a:xfrm>
          <a:prstGeom prst="line">
            <a:avLst/>
          </a:prstGeom>
          <a:noFill/>
          <a:ln w="9525">
            <a:solidFill>
              <a:schemeClr val="tx2"/>
            </a:solidFill>
            <a:round/>
            <a:headEnd/>
            <a:tailEnd/>
          </a:ln>
        </p:spPr>
      </p:cxnSp>
      <p:sp>
        <p:nvSpPr>
          <p:cNvPr id="9" name="Slide Number Placeholder 5"/>
          <p:cNvSpPr>
            <a:spLocks noGrp="1"/>
          </p:cNvSpPr>
          <p:nvPr>
            <p:ph type="sldNum" sz="quarter" idx="4"/>
          </p:nvPr>
        </p:nvSpPr>
        <p:spPr>
          <a:xfrm>
            <a:off x="435570" y="4828129"/>
            <a:ext cx="260349" cy="114405"/>
          </a:xfrm>
          <a:prstGeom prst="rect">
            <a:avLst/>
          </a:prstGeom>
        </p:spPr>
        <p:txBody>
          <a:bodyPr vert="horz" lIns="0" tIns="0" rIns="91440" bIns="0" rtlCol="0" anchor="ctr"/>
          <a:lstStyle>
            <a:lvl1pPr algn="l">
              <a:defRPr sz="900">
                <a:solidFill>
                  <a:schemeClr val="tx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sp>
        <p:nvSpPr>
          <p:cNvPr id="6" name="Title Placeholder 21"/>
          <p:cNvSpPr>
            <a:spLocks noGrp="1"/>
          </p:cNvSpPr>
          <p:nvPr>
            <p:ph type="title"/>
          </p:nvPr>
        </p:nvSpPr>
        <p:spPr bwMode="auto">
          <a:xfrm>
            <a:off x="409575" y="255417"/>
            <a:ext cx="8286750" cy="44319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buClr>
                <a:schemeClr val="tx2"/>
              </a:buClr>
              <a:defRPr>
                <a:solidFill>
                  <a:schemeClr val="tx2"/>
                </a:solidFill>
              </a:defRPr>
            </a:lvl1pPr>
          </a:lstStyle>
          <a:p>
            <a:pPr lvl="0"/>
            <a:r>
              <a:rPr lang="en-US" dirty="0" smtClean="0"/>
              <a:t>Click to edit Master title style</a:t>
            </a: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98851526"/>
      </p:ext>
    </p:extLst>
  </p:cSld>
  <p:clrMapOvr>
    <a:overrideClrMapping bg1="dk1" tx1="lt1" bg2="dk2" tx2="lt2" accent1="accent1" accent2="accent2" accent3="accent3" accent4="accent4" accent5="accent5" accent6="accent6" hlink="hlink" folHlink="folHlink"/>
  </p:clrMapOvr>
  <p:transition spd="med">
    <p:wipe dir="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p:cSld name="Title_Slide_Blue_Background">
    <p:bg>
      <p:bgPr>
        <a:solidFill>
          <a:schemeClr val="bg1"/>
        </a:solidFill>
        <a:effectLst/>
      </p:bgPr>
    </p:bg>
    <p:spTree>
      <p:nvGrpSpPr>
        <p:cNvPr id="1" name=""/>
        <p:cNvGrpSpPr/>
        <p:nvPr/>
      </p:nvGrpSpPr>
      <p:grpSpPr>
        <a:xfrm>
          <a:off x="0" y="0"/>
          <a:ext cx="0" cy="0"/>
          <a:chOff x="0" y="0"/>
          <a:chExt cx="0" cy="0"/>
        </a:xfrm>
      </p:grpSpPr>
      <p:sp>
        <p:nvSpPr>
          <p:cNvPr id="361476" name="Title Placeholder 21"/>
          <p:cNvSpPr>
            <a:spLocks noGrp="1"/>
          </p:cNvSpPr>
          <p:nvPr>
            <p:ph type="ctrTitle"/>
          </p:nvPr>
        </p:nvSpPr>
        <p:spPr>
          <a:xfrm>
            <a:off x="369888" y="1806570"/>
            <a:ext cx="6399622" cy="1497179"/>
          </a:xfrm>
        </p:spPr>
        <p:txBody>
          <a:bodyPr anchor="ctr" anchorCtr="0"/>
          <a:lstStyle>
            <a:lvl1pPr algn="l">
              <a:lnSpc>
                <a:spcPct val="90000"/>
              </a:lnSpc>
              <a:defRPr sz="5400" b="0" i="0" smtClean="0">
                <a:solidFill>
                  <a:schemeClr val="tx2"/>
                </a:solidFill>
                <a:latin typeface="Museo For Dell" pitchFamily="2" charset="0"/>
                <a:ea typeface="Museo For Dell" pitchFamily="2" charset="0"/>
              </a:defRPr>
            </a:lvl1pPr>
          </a:lstStyle>
          <a:p>
            <a:r>
              <a:rPr lang="en-US" smtClean="0"/>
              <a:t>Click to edit Master title style</a:t>
            </a:r>
            <a:endParaRPr lang="en-US" dirty="0" smtClean="0"/>
          </a:p>
        </p:txBody>
      </p:sp>
      <p:grpSp>
        <p:nvGrpSpPr>
          <p:cNvPr id="20" name="Group 19"/>
          <p:cNvGrpSpPr/>
          <p:nvPr userDrawn="1"/>
        </p:nvGrpSpPr>
        <p:grpSpPr>
          <a:xfrm>
            <a:off x="381030" y="1337131"/>
            <a:ext cx="8311513" cy="2474026"/>
            <a:chOff x="280033" y="1781175"/>
            <a:chExt cx="8412480" cy="3295650"/>
          </a:xfrm>
        </p:grpSpPr>
        <p:cxnSp>
          <p:nvCxnSpPr>
            <p:cNvPr id="8" name="Straight Connector 7"/>
            <p:cNvCxnSpPr/>
            <p:nvPr/>
          </p:nvCxnSpPr>
          <p:spPr>
            <a:xfrm>
              <a:off x="280033" y="178117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280033" y="507682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grpSp>
      <p:pic>
        <p:nvPicPr>
          <p:cNvPr id="12" name="Picture 9" descr="white"/>
          <p:cNvPicPr>
            <a:picLocks noChangeAspect="1" noChangeArrowheads="1"/>
          </p:cNvPicPr>
          <p:nvPr userDrawn="1"/>
        </p:nvPicPr>
        <p:blipFill>
          <a:blip r:embed="rId2" cstate="screen"/>
          <a:srcRect/>
          <a:stretch>
            <a:fillRect/>
          </a:stretch>
        </p:blipFill>
        <p:spPr bwMode="auto">
          <a:xfrm>
            <a:off x="7377198" y="2013344"/>
            <a:ext cx="1371487" cy="1029568"/>
          </a:xfrm>
          <a:prstGeom prst="rect">
            <a:avLst/>
          </a:prstGeom>
          <a:noFill/>
          <a:ln w="9525">
            <a:noFill/>
            <a:miter lim="800000"/>
            <a:headEnd/>
            <a:tailEnd/>
          </a:ln>
        </p:spPr>
      </p:pic>
      <p:sp>
        <p:nvSpPr>
          <p:cNvPr id="11" name="Footer Placeholder 4"/>
          <p:cNvSpPr>
            <a:spLocks noGrp="1"/>
          </p:cNvSpPr>
          <p:nvPr>
            <p:ph type="ftr" sz="quarter" idx="3"/>
          </p:nvPr>
        </p:nvSpPr>
        <p:spPr>
          <a:xfrm>
            <a:off x="742950" y="4826496"/>
            <a:ext cx="1885950" cy="114406"/>
          </a:xfrm>
          <a:prstGeom prst="rect">
            <a:avLst/>
          </a:prstGeom>
        </p:spPr>
        <p:txBody>
          <a:bodyPr vert="horz" lIns="0" tIns="0" rIns="91440" bIns="0" rtlCol="0" anchor="ctr"/>
          <a:lstStyle>
            <a:lvl1pPr algn="l">
              <a:defRPr sz="1000">
                <a:solidFill>
                  <a:schemeClr val="tx2"/>
                </a:solidFill>
                <a:latin typeface="Museo Sans For Dell" pitchFamily="2" charset="0"/>
              </a:defRPr>
            </a:lvl1pPr>
          </a:lstStyle>
          <a:p>
            <a:pPr defTabSz="914400" fontAlgn="base">
              <a:spcBef>
                <a:spcPct val="0"/>
              </a:spcBef>
              <a:spcAft>
                <a:spcPct val="0"/>
              </a:spcAft>
            </a:pPr>
            <a:r>
              <a:rPr lang="en-US" dirty="0" smtClean="0">
                <a:solidFill>
                  <a:srgbClr val="FFFFFF"/>
                </a:solidFill>
              </a:rPr>
              <a:t>Confidential</a:t>
            </a:r>
            <a:endParaRPr lang="en-US" dirty="0">
              <a:solidFill>
                <a:srgbClr val="FFFFFF"/>
              </a:solidFill>
            </a:endParaRPr>
          </a:p>
        </p:txBody>
      </p:sp>
      <p:sp>
        <p:nvSpPr>
          <p:cNvPr id="13" name="Slide Number Placeholder 5"/>
          <p:cNvSpPr>
            <a:spLocks noGrp="1"/>
          </p:cNvSpPr>
          <p:nvPr>
            <p:ph type="sldNum" sz="quarter" idx="4"/>
          </p:nvPr>
        </p:nvSpPr>
        <p:spPr>
          <a:xfrm>
            <a:off x="444532" y="4834857"/>
            <a:ext cx="260349" cy="114405"/>
          </a:xfrm>
          <a:prstGeom prst="rect">
            <a:avLst/>
          </a:prstGeom>
        </p:spPr>
        <p:txBody>
          <a:bodyPr vert="horz" lIns="0" tIns="0" rIns="91440" bIns="0" rtlCol="0" anchor="ctr"/>
          <a:lstStyle>
            <a:lvl1pPr algn="l">
              <a:defRPr sz="900">
                <a:solidFill>
                  <a:schemeClr val="tx2"/>
                </a:solidFill>
                <a:latin typeface="Museo Sans For Dell" pitchFamily="2" charset="0"/>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spTree>
    <p:extLst>
      <p:ext uri="{BB962C8B-B14F-4D97-AF65-F5344CB8AC3E}">
        <p14:creationId xmlns:p14="http://schemas.microsoft.com/office/powerpoint/2010/main" val="3830733264"/>
      </p:ext>
    </p:extLst>
  </p:cSld>
  <p:clrMapOvr>
    <a:masterClrMapping/>
  </p:clrMapOvr>
  <p:transition spd="med">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1_Title_and_Content">
    <p:bg>
      <p:bgRef idx="1001">
        <a:schemeClr val="bg2"/>
      </p:bgRef>
    </p:bg>
    <p:spTree>
      <p:nvGrpSpPr>
        <p:cNvPr id="1" name=""/>
        <p:cNvGrpSpPr/>
        <p:nvPr/>
      </p:nvGrpSpPr>
      <p:grpSpPr>
        <a:xfrm>
          <a:off x="0" y="0"/>
          <a:ext cx="0" cy="0"/>
          <a:chOff x="0" y="0"/>
          <a:chExt cx="0" cy="0"/>
        </a:xfrm>
      </p:grpSpPr>
      <p:sp>
        <p:nvSpPr>
          <p:cNvPr id="2" name="Rectangle 1"/>
          <p:cNvSpPr/>
          <p:nvPr userDrawn="1"/>
        </p:nvSpPr>
        <p:spPr>
          <a:xfrm>
            <a:off x="22" y="0"/>
            <a:ext cx="4576763" cy="5148263"/>
          </a:xfrm>
          <a:prstGeom prst="rect">
            <a:avLst/>
          </a:prstGeom>
          <a:solidFill>
            <a:srgbClr val="444444"/>
          </a:solidFill>
          <a:effectLst/>
        </p:spPr>
        <p:txBody>
          <a:bodyPr wrap="square" lIns="182880" tIns="137160" rIns="137160" bIns="137160" rtlCol="0" anchor="ctr">
            <a:noAutofit/>
          </a:bodyPr>
          <a:lstStyle/>
          <a:p>
            <a:pPr algn="ctr" fontAlgn="auto">
              <a:lnSpc>
                <a:spcPct val="90000"/>
              </a:lnSpc>
              <a:spcBef>
                <a:spcPts val="600"/>
              </a:spcBef>
              <a:spcAft>
                <a:spcPts val="0"/>
              </a:spcAft>
            </a:pPr>
            <a:endParaRPr lang="en-US" sz="2000" dirty="0" err="1" smtClean="0">
              <a:solidFill>
                <a:srgbClr val="0085C3"/>
              </a:solidFill>
              <a:latin typeface="Museo Sans For Dell"/>
            </a:endParaRPr>
          </a:p>
        </p:txBody>
      </p:sp>
      <p:sp>
        <p:nvSpPr>
          <p:cNvPr id="9" name="Slide Number Placeholder 5"/>
          <p:cNvSpPr>
            <a:spLocks noGrp="1"/>
          </p:cNvSpPr>
          <p:nvPr>
            <p:ph type="sldNum" sz="quarter" idx="4"/>
          </p:nvPr>
        </p:nvSpPr>
        <p:spPr>
          <a:xfrm>
            <a:off x="435728" y="4828226"/>
            <a:ext cx="260349" cy="114405"/>
          </a:xfrm>
          <a:prstGeom prst="rect">
            <a:avLst/>
          </a:prstGeom>
        </p:spPr>
        <p:txBody>
          <a:bodyPr vert="horz" lIns="0" tIns="0" rIns="91440" bIns="0" rtlCol="0" anchor="ctr"/>
          <a:lstStyle>
            <a:lvl1pPr algn="l">
              <a:defRPr sz="900">
                <a:solidFill>
                  <a:schemeClr val="bg2"/>
                </a:solidFill>
                <a:latin typeface="+mn-lt"/>
              </a:defRPr>
            </a:lvl1pPr>
          </a:lstStyle>
          <a:p>
            <a:pPr fontAlgn="auto">
              <a:spcBef>
                <a:spcPts val="0"/>
              </a:spcBef>
              <a:spcAft>
                <a:spcPts val="0"/>
              </a:spcAft>
            </a:pPr>
            <a:fld id="{DBD5246C-868F-410A-AE52-FE248EDADC46}" type="slidenum">
              <a:rPr lang="en-US" smtClean="0">
                <a:solidFill>
                  <a:srgbClr val="FFFFFF"/>
                </a:solidFill>
              </a:rPr>
              <a:pPr fontAlgn="auto">
                <a:spcBef>
                  <a:spcPts val="0"/>
                </a:spcBef>
                <a:spcAft>
                  <a:spcPts val="0"/>
                </a:spcAft>
              </a:pPr>
              <a:t>‹#›</a:t>
            </a:fld>
            <a:endParaRPr lang="en-US" dirty="0">
              <a:solidFill>
                <a:srgbClr val="FFFFFF"/>
              </a:solidFill>
            </a:endParaRP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1494790574"/>
      </p:ext>
    </p:extLst>
  </p:cSld>
  <p:clrMapOvr>
    <a:overrideClrMapping bg1="lt1" tx1="dk1" bg2="lt2" tx2="dk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p:cNvSpPr/>
          <p:nvPr userDrawn="1"/>
        </p:nvSpPr>
        <p:spPr>
          <a:xfrm>
            <a:off x="0" y="12"/>
            <a:ext cx="9155876" cy="4405479"/>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444444"/>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a:xfrm>
            <a:off x="444532" y="4828127"/>
            <a:ext cx="260349" cy="114405"/>
          </a:xfrm>
          <a:prstGeom prst="rect">
            <a:avLst/>
          </a:prstGeom>
        </p:spPr>
        <p:txBody>
          <a:bodyPr/>
          <a:lstStyle/>
          <a:p>
            <a:pPr defTabSz="914400" fontAlgn="base">
              <a:spcBef>
                <a:spcPct val="0"/>
              </a:spcBef>
              <a:spcAft>
                <a:spcPct val="0"/>
              </a:spcAft>
            </a:pPr>
            <a:fld id="{DBD5246C-868F-410A-AE52-FE248EDADC46}" type="slidenum">
              <a:rPr lang="en-US" sz="2400" smtClean="0">
                <a:solidFill>
                  <a:srgbClr val="444444"/>
                </a:solidFill>
                <a:latin typeface="Arial" charset="0"/>
              </a:rPr>
              <a:pPr defTabSz="914400" fontAlgn="base">
                <a:spcBef>
                  <a:spcPct val="0"/>
                </a:spcBef>
                <a:spcAft>
                  <a:spcPct val="0"/>
                </a:spcAft>
              </a:pPr>
              <a:t>‹#›</a:t>
            </a:fld>
            <a:endParaRPr lang="en-US" sz="2400" dirty="0">
              <a:solidFill>
                <a:srgbClr val="444444"/>
              </a:solidFill>
              <a:latin typeface="Arial" charset="0"/>
            </a:endParaRPr>
          </a:p>
        </p:txBody>
      </p:sp>
    </p:spTree>
    <p:extLst>
      <p:ext uri="{BB962C8B-B14F-4D97-AF65-F5344CB8AC3E}">
        <p14:creationId xmlns:p14="http://schemas.microsoft.com/office/powerpoint/2010/main" val="2916496085"/>
      </p:ext>
    </p:extLst>
  </p:cSld>
  <p:clrMapOvr>
    <a:masterClrMapping/>
  </p:clrMapOvr>
  <p:transition spd="med">
    <p:wipe dir="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userDrawn="1">
  <p:cSld name="8_Title_and_Content">
    <p:bg>
      <p:bgRef idx="1001">
        <a:schemeClr val="bg2"/>
      </p:bgRef>
    </p:bg>
    <p:spTree>
      <p:nvGrpSpPr>
        <p:cNvPr id="1" name=""/>
        <p:cNvGrpSpPr/>
        <p:nvPr/>
      </p:nvGrpSpPr>
      <p:grpSpPr>
        <a:xfrm>
          <a:off x="0" y="0"/>
          <a:ext cx="0" cy="0"/>
          <a:chOff x="0" y="0"/>
          <a:chExt cx="0" cy="0"/>
        </a:xfrm>
      </p:grpSpPr>
      <p:cxnSp>
        <p:nvCxnSpPr>
          <p:cNvPr id="20" name="Straight Connector 19"/>
          <p:cNvCxnSpPr>
            <a:cxnSpLocks noChangeShapeType="1"/>
          </p:cNvCxnSpPr>
          <p:nvPr/>
        </p:nvCxnSpPr>
        <p:spPr bwMode="auto">
          <a:xfrm>
            <a:off x="457200" y="4633437"/>
            <a:ext cx="8229600" cy="0"/>
          </a:xfrm>
          <a:prstGeom prst="line">
            <a:avLst/>
          </a:prstGeom>
          <a:noFill/>
          <a:ln w="9525">
            <a:solidFill>
              <a:schemeClr val="tx2"/>
            </a:solidFill>
            <a:round/>
            <a:headEnd/>
            <a:tailEnd/>
          </a:ln>
        </p:spPr>
      </p:cxnSp>
      <p:sp>
        <p:nvSpPr>
          <p:cNvPr id="9" name="Slide Number Placeholder 5"/>
          <p:cNvSpPr>
            <a:spLocks noGrp="1"/>
          </p:cNvSpPr>
          <p:nvPr>
            <p:ph type="sldNum" sz="quarter" idx="4"/>
          </p:nvPr>
        </p:nvSpPr>
        <p:spPr>
          <a:xfrm>
            <a:off x="435570" y="4828129"/>
            <a:ext cx="260349" cy="114405"/>
          </a:xfrm>
          <a:prstGeom prst="rect">
            <a:avLst/>
          </a:prstGeom>
        </p:spPr>
        <p:txBody>
          <a:bodyPr vert="horz" lIns="0" tIns="0" rIns="91440" bIns="0" rtlCol="0" anchor="ctr"/>
          <a:lstStyle>
            <a:lvl1pPr algn="l">
              <a:defRPr sz="900">
                <a:solidFill>
                  <a:schemeClr val="tx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sp>
        <p:nvSpPr>
          <p:cNvPr id="6" name="Title Placeholder 21"/>
          <p:cNvSpPr>
            <a:spLocks noGrp="1"/>
          </p:cNvSpPr>
          <p:nvPr>
            <p:ph type="title"/>
          </p:nvPr>
        </p:nvSpPr>
        <p:spPr bwMode="auto">
          <a:xfrm>
            <a:off x="409575" y="255417"/>
            <a:ext cx="8286750" cy="44319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buClr>
                <a:schemeClr val="tx2"/>
              </a:buClr>
              <a:defRPr>
                <a:solidFill>
                  <a:schemeClr val="tx2"/>
                </a:solidFill>
              </a:defRPr>
            </a:lvl1pPr>
          </a:lstStyle>
          <a:p>
            <a:pPr lvl="0"/>
            <a:r>
              <a:rPr lang="en-US" dirty="0" smtClean="0"/>
              <a:t>Click to edit Master title style</a:t>
            </a: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3228748687"/>
      </p:ext>
    </p:extLst>
  </p:cSld>
  <p:clrMapOvr>
    <a:overrideClrMapping bg1="dk1" tx1="lt1" bg2="dk2" tx2="lt2" accent1="accent1" accent2="accent2" accent3="accent3" accent4="accent4" accent5="accent5" accent6="accent6" hlink="hlink" folHlink="folHlink"/>
  </p:clrMapOvr>
  <p:transition spd="med">
    <p:wipe dir="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0036288"/>
      </p:ext>
    </p:extLst>
  </p:cSld>
  <p:clrMapOvr>
    <a:masterClrMapping/>
  </p:clrMapOvr>
  <p:transition spd="med">
    <p:wipe dir="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6" name="Text Placeholder 2"/>
          <p:cNvSpPr>
            <a:spLocks noGrp="1"/>
          </p:cNvSpPr>
          <p:nvPr>
            <p:ph type="body" idx="13"/>
          </p:nvPr>
        </p:nvSpPr>
        <p:spPr bwMode="gray">
          <a:xfrm>
            <a:off x="225806" y="865209"/>
            <a:ext cx="8541890" cy="332399"/>
          </a:xfrm>
        </p:spPr>
        <p:txBody>
          <a:bodyPr wrap="square" anchor="t"/>
          <a:lstStyle>
            <a:lvl1pPr marL="0" indent="0">
              <a:buNone/>
              <a:defRPr sz="2400" b="0">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Title Placeholder 1"/>
          <p:cNvSpPr>
            <a:spLocks noGrp="1"/>
          </p:cNvSpPr>
          <p:nvPr>
            <p:ph type="title"/>
          </p:nvPr>
        </p:nvSpPr>
        <p:spPr bwMode="gray">
          <a:xfrm>
            <a:off x="225583" y="424600"/>
            <a:ext cx="8542151" cy="443609"/>
          </a:xfrm>
          <a:prstGeom prst="rect">
            <a:avLst/>
          </a:prstGeom>
        </p:spPr>
        <p:txBody>
          <a:bodyPr vert="horz" wrap="square" lIns="91440" tIns="45720" rIns="91440" bIns="45720" rtlCol="0" anchor="b">
            <a:noAutofit/>
          </a:bodyPr>
          <a:lstStyle>
            <a:lvl1pPr>
              <a:defRPr/>
            </a:lvl1pPr>
          </a:lstStyle>
          <a:p>
            <a:r>
              <a:rPr lang="en-US" smtClean="0"/>
              <a:t>Click to edit Master title style</a:t>
            </a:r>
            <a:endParaRPr lang="en-US" dirty="0"/>
          </a:p>
        </p:txBody>
      </p:sp>
    </p:spTree>
    <p:extLst>
      <p:ext uri="{BB962C8B-B14F-4D97-AF65-F5344CB8AC3E}">
        <p14:creationId xmlns:p14="http://schemas.microsoft.com/office/powerpoint/2010/main" val="3822553222"/>
      </p:ext>
    </p:extLst>
  </p:cSld>
  <p:clrMapOvr>
    <a:masterClrMapping/>
  </p:clrMapOvr>
  <p:timing>
    <p:tnLst>
      <p:par>
        <p:cTn id="1" dur="indefinite" restart="never" nodeType="tmRoot"/>
      </p:par>
    </p:tnLst>
  </p:timing>
  <p:hf hdr="0" ftr="0" dt="0"/>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Blank w/Title">
    <p:spTree>
      <p:nvGrpSpPr>
        <p:cNvPr id="1" name=""/>
        <p:cNvGrpSpPr/>
        <p:nvPr/>
      </p:nvGrpSpPr>
      <p:grpSpPr>
        <a:xfrm>
          <a:off x="0" y="0"/>
          <a:ext cx="0" cy="0"/>
          <a:chOff x="0" y="0"/>
          <a:chExt cx="0" cy="0"/>
        </a:xfrm>
      </p:grpSpPr>
      <p:sp>
        <p:nvSpPr>
          <p:cNvPr id="2" name="Title 1"/>
          <p:cNvSpPr>
            <a:spLocks noGrp="1"/>
          </p:cNvSpPr>
          <p:nvPr>
            <p:ph type="title"/>
          </p:nvPr>
        </p:nvSpPr>
        <p:spPr>
          <a:xfrm>
            <a:off x="681644" y="549150"/>
            <a:ext cx="7780712" cy="411861"/>
          </a:xfrm>
        </p:spPr>
        <p:txBody>
          <a:bodyPr>
            <a:normAutofit/>
          </a:bodyPr>
          <a:lstStyle>
            <a:lvl1pPr>
              <a:defRPr sz="2800" baseline="0"/>
            </a:lvl1pPr>
          </a:lstStyle>
          <a:p>
            <a:r>
              <a:rPr lang="en-US" smtClean="0"/>
              <a:t>Click to edit Master title style</a:t>
            </a:r>
            <a:endParaRPr lang="en-US" dirty="0"/>
          </a:p>
        </p:txBody>
      </p:sp>
    </p:spTree>
    <p:extLst>
      <p:ext uri="{BB962C8B-B14F-4D97-AF65-F5344CB8AC3E}">
        <p14:creationId xmlns:p14="http://schemas.microsoft.com/office/powerpoint/2010/main" val="1288064866"/>
      </p:ext>
    </p:extLst>
  </p:cSld>
  <p:clrMapOvr>
    <a:masterClrMapping/>
  </p:clrMapOvr>
  <p:transition/>
  <p:hf hdr="0" ftr="0" dt="0"/>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38150" y="2379419"/>
            <a:ext cx="5962650" cy="387798"/>
          </a:xfrm>
        </p:spPr>
        <p:txBody>
          <a:bodyPr anchor="b" anchorCtr="0"/>
          <a:lstStyle>
            <a:lvl1pPr algn="l">
              <a:lnSpc>
                <a:spcPct val="90000"/>
              </a:lnSpc>
              <a:defRPr sz="2800" b="0" i="0" smtClean="0">
                <a:solidFill>
                  <a:schemeClr val="accent1"/>
                </a:solidFill>
                <a:latin typeface="Museo For Dell" pitchFamily="2" charset="0"/>
                <a:ea typeface="Museo For Dell" pitchFamily="2" charset="0"/>
              </a:defRPr>
            </a:lvl1pPr>
          </a:lstStyle>
          <a:p>
            <a:r>
              <a:rPr lang="en-US" dirty="0" smtClean="0"/>
              <a:t>Click to edit title</a:t>
            </a:r>
          </a:p>
        </p:txBody>
      </p:sp>
      <p:sp>
        <p:nvSpPr>
          <p:cNvPr id="361477" name="Text Placeholder 12"/>
          <p:cNvSpPr>
            <a:spLocks noGrp="1"/>
          </p:cNvSpPr>
          <p:nvPr>
            <p:ph type="subTitle" idx="1" hasCustomPrompt="1"/>
          </p:nvPr>
        </p:nvSpPr>
        <p:spPr>
          <a:xfrm>
            <a:off x="438711" y="3126964"/>
            <a:ext cx="5953125" cy="276999"/>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dirty="0" smtClean="0"/>
              <a:t>Click to edit subtitle</a:t>
            </a:r>
          </a:p>
        </p:txBody>
      </p:sp>
      <p:cxnSp>
        <p:nvCxnSpPr>
          <p:cNvPr id="8" name="Straight Connector 7"/>
          <p:cNvCxnSpPr/>
          <p:nvPr/>
        </p:nvCxnSpPr>
        <p:spPr>
          <a:xfrm>
            <a:off x="447675"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47675"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4" y="4776470"/>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4" y="4776470"/>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4" y="4776470"/>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7265568" y="1949565"/>
            <a:ext cx="1399035" cy="1400331"/>
          </a:xfrm>
          <a:prstGeom prst="rect">
            <a:avLst/>
          </a:prstGeom>
        </p:spPr>
      </p:pic>
    </p:spTree>
    <p:extLst>
      <p:ext uri="{BB962C8B-B14F-4D97-AF65-F5344CB8AC3E}">
        <p14:creationId xmlns:p14="http://schemas.microsoft.com/office/powerpoint/2010/main" val="2089571218"/>
      </p:ext>
    </p:extLst>
  </p:cSld>
  <p:clrMapOvr>
    <a:masterClrMapping/>
  </p:clrMapOvr>
  <p:transition spd="med">
    <p:wipe dir="r"/>
  </p:transition>
  <p:timing>
    <p:tnLst>
      <p:par>
        <p:cTn id="1" dur="indefinite" restart="never" nodeType="tmRoot"/>
      </p:par>
    </p:tnLst>
  </p:timing>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382"/>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457200" y="970187"/>
            <a:ext cx="8267140" cy="946413"/>
          </a:xfrm>
        </p:spPr>
        <p:txBody>
          <a:bodyPr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436598"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1226263911"/>
      </p:ext>
    </p:extLst>
  </p:cSld>
  <p:clrMapOvr>
    <a:masterClrMapping/>
  </p:clrMapOvr>
  <p:transition spd="med">
    <p:wipe dir="r"/>
  </p:transition>
  <p:timing>
    <p:tnLst>
      <p:par>
        <p:cTn id="1" dur="indefinite" restart="never" nodeType="tmRoot"/>
      </p:par>
    </p:tnLst>
  </p:timing>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1_Title+Sub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382"/>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cxnSp>
        <p:nvCxnSpPr>
          <p:cNvPr id="20" name="Straight Connector 19"/>
          <p:cNvCxnSpPr>
            <a:cxnSpLocks noChangeShapeType="1"/>
          </p:cNvCxnSpPr>
          <p:nvPr/>
        </p:nvCxnSpPr>
        <p:spPr bwMode="auto">
          <a:xfrm>
            <a:off x="436598" y="4633437"/>
            <a:ext cx="8262035" cy="0"/>
          </a:xfrm>
          <a:prstGeom prst="line">
            <a:avLst/>
          </a:prstGeom>
          <a:noFill/>
          <a:ln w="9525">
            <a:solidFill>
              <a:srgbClr val="AAAAAA"/>
            </a:solidFill>
            <a:round/>
            <a:headEnd/>
            <a:tailEnd/>
          </a:ln>
        </p:spPr>
      </p:cxnSp>
      <p:sp>
        <p:nvSpPr>
          <p:cNvPr id="5" name="Content Placeholder 8"/>
          <p:cNvSpPr>
            <a:spLocks noGrp="1"/>
          </p:cNvSpPr>
          <p:nvPr>
            <p:ph sz="quarter" idx="10" hasCustomPrompt="1"/>
          </p:nvPr>
        </p:nvSpPr>
        <p:spPr>
          <a:xfrm>
            <a:off x="428625" y="580713"/>
            <a:ext cx="8286750" cy="276999"/>
          </a:xfrm>
        </p:spPr>
        <p:txBody>
          <a:bodyPr anchor="t"/>
          <a:lstStyle>
            <a:lvl1pPr marL="0" indent="0">
              <a:buNone/>
              <a:defRPr sz="2000" b="1">
                <a:solidFill>
                  <a:schemeClr val="bg1"/>
                </a:solidFill>
              </a:defRPr>
            </a:lvl1pPr>
          </a:lstStyle>
          <a:p>
            <a:pPr lvl="0"/>
            <a:r>
              <a:rPr lang="en-US" dirty="0" smtClean="0"/>
              <a:t>Subtitle</a:t>
            </a:r>
            <a:endParaRPr lang="en-US" dirty="0"/>
          </a:p>
        </p:txBody>
      </p:sp>
      <p:sp>
        <p:nvSpPr>
          <p:cNvPr id="6" name="Content Placeholder 2"/>
          <p:cNvSpPr>
            <a:spLocks noGrp="1"/>
          </p:cNvSpPr>
          <p:nvPr>
            <p:ph sz="half" idx="1" hasCustomPrompt="1"/>
          </p:nvPr>
        </p:nvSpPr>
        <p:spPr>
          <a:xfrm>
            <a:off x="457200" y="970187"/>
            <a:ext cx="8267140" cy="946413"/>
          </a:xfrm>
        </p:spPr>
        <p:txBody>
          <a:bodyPr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1896678791"/>
      </p:ext>
    </p:extLst>
  </p:cSld>
  <p:clrMapOvr>
    <a:masterClrMapping/>
  </p:clrMapOvr>
  <p:transition spd="med">
    <p:wipe dir="r"/>
  </p:transition>
  <p:timing>
    <p:tnLst>
      <p:par>
        <p:cTn id="1" dur="indefinite" restart="never" nodeType="tmRoot"/>
      </p:par>
    </p:tn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2_Title+Sub_and_Content">
    <p:spTree>
      <p:nvGrpSpPr>
        <p:cNvPr id="1" name=""/>
        <p:cNvGrpSpPr/>
        <p:nvPr/>
      </p:nvGrpSpPr>
      <p:grpSpPr>
        <a:xfrm>
          <a:off x="0" y="0"/>
          <a:ext cx="0" cy="0"/>
          <a:chOff x="0" y="0"/>
          <a:chExt cx="0" cy="0"/>
        </a:xfrm>
      </p:grpSpPr>
      <p:sp>
        <p:nvSpPr>
          <p:cNvPr id="6" name="Content Placeholder 8"/>
          <p:cNvSpPr>
            <a:spLocks noGrp="1"/>
          </p:cNvSpPr>
          <p:nvPr>
            <p:ph sz="quarter" idx="10" hasCustomPrompt="1"/>
          </p:nvPr>
        </p:nvSpPr>
        <p:spPr>
          <a:xfrm>
            <a:off x="428625" y="895331"/>
            <a:ext cx="8286750" cy="276999"/>
          </a:xfrm>
        </p:spPr>
        <p:txBody>
          <a:bodyPr anchor="t"/>
          <a:lstStyle>
            <a:lvl1pPr marL="0" indent="0">
              <a:buNone/>
              <a:defRPr sz="20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a:xfrm>
            <a:off x="425904" y="196382"/>
            <a:ext cx="8279946" cy="664797"/>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 </a:t>
            </a:r>
            <a:br>
              <a:rPr lang="en-US" dirty="0" smtClean="0"/>
            </a:br>
            <a:r>
              <a:rPr lang="en-US" dirty="0" smtClean="0"/>
              <a:t>Click to edit master title</a:t>
            </a:r>
            <a:endParaRPr lang="en-US" dirty="0"/>
          </a:p>
        </p:txBody>
      </p:sp>
      <p:sp>
        <p:nvSpPr>
          <p:cNvPr id="3" name="Content Placeholder 2"/>
          <p:cNvSpPr>
            <a:spLocks noGrp="1"/>
          </p:cNvSpPr>
          <p:nvPr>
            <p:ph sz="half" idx="1" hasCustomPrompt="1"/>
          </p:nvPr>
        </p:nvSpPr>
        <p:spPr>
          <a:xfrm>
            <a:off x="457200" y="1277561"/>
            <a:ext cx="8267140" cy="946413"/>
          </a:xfrm>
        </p:spPr>
        <p:txBody>
          <a:bodyPr wrap="square"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436598"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1863548385"/>
      </p:ext>
    </p:extLst>
  </p:cSld>
  <p:clrMapOvr>
    <a:masterClrMapping/>
  </p:clrMapOvr>
  <p:transition spd="med">
    <p:wipe dir="r"/>
  </p:transition>
  <p:timing>
    <p:tnLst>
      <p:par>
        <p:cTn id="1" dur="indefinite" restart="never" nodeType="tmRoot"/>
      </p:par>
    </p:tnLst>
  </p:timing>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12" name="Content Placeholder 2"/>
          <p:cNvSpPr>
            <a:spLocks noGrp="1"/>
          </p:cNvSpPr>
          <p:nvPr>
            <p:ph sz="half" idx="10" hasCustomPrompt="1"/>
          </p:nvPr>
        </p:nvSpPr>
        <p:spPr>
          <a:xfrm>
            <a:off x="4772025" y="970161"/>
            <a:ext cx="3922278" cy="741742"/>
          </a:xfrm>
        </p:spPr>
        <p:txBody>
          <a:bodyPr wrap="square" lIns="0" tIns="0" rIns="0" bIns="0">
            <a:spAutoFit/>
          </a:bodyPr>
          <a:lstStyle>
            <a:lvl1pPr>
              <a:spcBef>
                <a:spcPts val="1200"/>
              </a:spcBef>
              <a:defRPr sz="1800" b="0">
                <a:solidFill>
                  <a:schemeClr val="tx1"/>
                </a:solidFill>
                <a:latin typeface="Museo Sans For Dell" pitchFamily="2" charset="0"/>
              </a:defRPr>
            </a:lvl1pPr>
            <a:lvl2pPr marL="574675" indent="-231775">
              <a:spcBef>
                <a:spcPts val="300"/>
              </a:spcBef>
              <a:defRPr sz="1600" b="0">
                <a:solidFill>
                  <a:schemeClr val="tx1"/>
                </a:solidFill>
                <a:latin typeface="Museo Sans For Dell" pitchFamily="2" charset="0"/>
              </a:defRPr>
            </a:lvl2pPr>
            <a:lvl3pPr>
              <a:spcBef>
                <a:spcPts val="300"/>
              </a:spcBef>
              <a:defRPr sz="14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10" name="Content Placeholder 2"/>
          <p:cNvSpPr>
            <a:spLocks noGrp="1"/>
          </p:cNvSpPr>
          <p:nvPr>
            <p:ph sz="half" idx="11" hasCustomPrompt="1"/>
          </p:nvPr>
        </p:nvSpPr>
        <p:spPr>
          <a:xfrm>
            <a:off x="457200" y="970161"/>
            <a:ext cx="3938136" cy="741742"/>
          </a:xfrm>
        </p:spPr>
        <p:txBody>
          <a:bodyPr wrap="square" lIns="0" tIns="0" rIns="0" bIns="0">
            <a:spAutoFit/>
          </a:bodyPr>
          <a:lstStyle>
            <a:lvl1pPr>
              <a:spcBef>
                <a:spcPts val="1200"/>
              </a:spcBef>
              <a:defRPr sz="1800" b="0">
                <a:solidFill>
                  <a:schemeClr val="tx1"/>
                </a:solidFill>
                <a:latin typeface="Museo Sans For Dell" pitchFamily="2" charset="0"/>
              </a:defRPr>
            </a:lvl1pPr>
            <a:lvl2pPr marL="574675" indent="-231775">
              <a:spcBef>
                <a:spcPts val="300"/>
              </a:spcBef>
              <a:defRPr sz="1600" b="0">
                <a:solidFill>
                  <a:schemeClr val="tx1"/>
                </a:solidFill>
                <a:latin typeface="Museo Sans For Dell" pitchFamily="2" charset="0"/>
              </a:defRPr>
            </a:lvl2pPr>
            <a:lvl3pPr>
              <a:spcBef>
                <a:spcPts val="300"/>
              </a:spcBef>
              <a:defRPr sz="1400" b="0">
                <a:solidFill>
                  <a:schemeClr val="tx1"/>
                </a:solidFill>
                <a:latin typeface="Museo Sans For Dell" pitchFamily="2" charset="0"/>
              </a:defRPr>
            </a:lvl3pPr>
            <a:lvl4pPr>
              <a:buNone/>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15" name="Title 1"/>
          <p:cNvSpPr>
            <a:spLocks noGrp="1"/>
          </p:cNvSpPr>
          <p:nvPr>
            <p:ph type="title" hasCustomPrompt="1"/>
          </p:nvPr>
        </p:nvSpPr>
        <p:spPr>
          <a:xfrm>
            <a:off x="425904" y="196382"/>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cxnSp>
        <p:nvCxnSpPr>
          <p:cNvPr id="11" name="Straight Connector 10"/>
          <p:cNvCxnSpPr>
            <a:cxnSpLocks noChangeShapeType="1"/>
          </p:cNvCxnSpPr>
          <p:nvPr userDrawn="1"/>
        </p:nvCxnSpPr>
        <p:spPr bwMode="auto">
          <a:xfrm>
            <a:off x="436598"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2953489064"/>
      </p:ext>
    </p:extLst>
  </p:cSld>
  <p:clrMapOvr>
    <a:masterClrMapping/>
  </p:clrMapOvr>
  <p:transition spd="med">
    <p:wipe dir="r"/>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Divider - Blue">
    <p:spTree>
      <p:nvGrpSpPr>
        <p:cNvPr id="1" name=""/>
        <p:cNvGrpSpPr/>
        <p:nvPr/>
      </p:nvGrpSpPr>
      <p:grpSpPr>
        <a:xfrm>
          <a:off x="0" y="0"/>
          <a:ext cx="0" cy="0"/>
          <a:chOff x="0" y="0"/>
          <a:chExt cx="0" cy="0"/>
        </a:xfrm>
      </p:grpSpPr>
      <p:sp>
        <p:nvSpPr>
          <p:cNvPr id="3" name="Title Placeholder 21"/>
          <p:cNvSpPr>
            <a:spLocks noGrp="1"/>
          </p:cNvSpPr>
          <p:nvPr>
            <p:ph type="ctrTitle"/>
          </p:nvPr>
        </p:nvSpPr>
        <p:spPr>
          <a:xfrm>
            <a:off x="369888" y="1804205"/>
            <a:ext cx="6399622" cy="1497179"/>
          </a:xfrm>
        </p:spPr>
        <p:txBody>
          <a:bodyPr anchor="ctr" anchorCtr="0"/>
          <a:lstStyle>
            <a:lvl1pPr algn="l">
              <a:lnSpc>
                <a:spcPct val="90000"/>
              </a:lnSpc>
              <a:defRPr sz="5400" b="0" i="0" smtClean="0">
                <a:solidFill>
                  <a:schemeClr val="bg1"/>
                </a:solidFill>
                <a:latin typeface="Museo For Dell" pitchFamily="2" charset="0"/>
                <a:ea typeface="Museo For Dell" pitchFamily="2" charset="0"/>
              </a:defRPr>
            </a:lvl1pPr>
          </a:lstStyle>
          <a:p>
            <a:r>
              <a:rPr lang="en-US" dirty="0" smtClean="0"/>
              <a:t>Click to edit Master title style</a:t>
            </a:r>
          </a:p>
        </p:txBody>
      </p:sp>
      <p:grpSp>
        <p:nvGrpSpPr>
          <p:cNvPr id="5" name="Group 4"/>
          <p:cNvGrpSpPr/>
          <p:nvPr userDrawn="1"/>
        </p:nvGrpSpPr>
        <p:grpSpPr>
          <a:xfrm>
            <a:off x="381044" y="1335883"/>
            <a:ext cx="8311513" cy="2471738"/>
            <a:chOff x="280033" y="1781175"/>
            <a:chExt cx="8412480" cy="3295650"/>
          </a:xfrm>
        </p:grpSpPr>
        <p:cxnSp>
          <p:nvCxnSpPr>
            <p:cNvPr id="6" name="Straight Connector 5"/>
            <p:cNvCxnSpPr/>
            <p:nvPr/>
          </p:nvCxnSpPr>
          <p:spPr>
            <a:xfrm>
              <a:off x="280033" y="1781175"/>
              <a:ext cx="8412480"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cxnSp>
          <p:nvCxnSpPr>
            <p:cNvPr id="7" name="Straight Connector 6"/>
            <p:cNvCxnSpPr/>
            <p:nvPr/>
          </p:nvCxnSpPr>
          <p:spPr>
            <a:xfrm>
              <a:off x="280033" y="5076825"/>
              <a:ext cx="8412480" cy="0"/>
            </a:xfrm>
            <a:prstGeom prst="line">
              <a:avLst/>
            </a:prstGeom>
            <a:ln>
              <a:solidFill>
                <a:srgbClr val="FFFFFF"/>
              </a:solidFill>
            </a:ln>
          </p:spPr>
          <p:style>
            <a:lnRef idx="1">
              <a:schemeClr val="dk1"/>
            </a:lnRef>
            <a:fillRef idx="0">
              <a:schemeClr val="dk1"/>
            </a:fillRef>
            <a:effectRef idx="0">
              <a:schemeClr val="dk1"/>
            </a:effectRef>
            <a:fontRef idx="minor">
              <a:schemeClr val="tx1"/>
            </a:fontRef>
          </p:style>
        </p:cxnSp>
      </p:gr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7276065" y="1954214"/>
            <a:ext cx="1384604" cy="1384604"/>
          </a:xfrm>
          <a:prstGeom prst="rect">
            <a:avLst/>
          </a:prstGeom>
        </p:spPr>
      </p:pic>
    </p:spTree>
    <p:extLst>
      <p:ext uri="{BB962C8B-B14F-4D97-AF65-F5344CB8AC3E}">
        <p14:creationId xmlns:p14="http://schemas.microsoft.com/office/powerpoint/2010/main" val="4141629671"/>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382"/>
            <a:ext cx="823912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cxnSp>
        <p:nvCxnSpPr>
          <p:cNvPr id="8" name="Straight Connector 7"/>
          <p:cNvCxnSpPr>
            <a:cxnSpLocks noChangeShapeType="1"/>
          </p:cNvCxnSpPr>
          <p:nvPr userDrawn="1"/>
        </p:nvCxnSpPr>
        <p:spPr bwMode="auto">
          <a:xfrm>
            <a:off x="436598"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168665927"/>
      </p:ext>
    </p:extLst>
  </p:cSld>
  <p:clrMapOvr>
    <a:masterClrMapping/>
  </p:clrMapOvr>
  <p:transition spd="med">
    <p:wipe dir="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382"/>
            <a:ext cx="823912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spTree>
    <p:extLst>
      <p:ext uri="{BB962C8B-B14F-4D97-AF65-F5344CB8AC3E}">
        <p14:creationId xmlns:p14="http://schemas.microsoft.com/office/powerpoint/2010/main" val="2009544382"/>
      </p:ext>
    </p:extLst>
  </p:cSld>
  <p:clrMapOvr>
    <a:masterClrMapping/>
  </p:clrMapOvr>
  <p:transition spd="med">
    <p:wipe dir="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436598"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289664760"/>
      </p:ext>
    </p:extLst>
  </p:cSld>
  <p:clrMapOvr>
    <a:masterClrMapping/>
  </p:clrMapOvr>
  <p:transition spd="med">
    <p:wipe dir="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230170"/>
      </p:ext>
    </p:extLst>
  </p:cSld>
  <p:clrMapOvr>
    <a:masterClrMapping/>
  </p:clrMapOvr>
  <p:transition spd="med">
    <p:wipe dir="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Section_Blu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081276981"/>
      </p:ext>
    </p:extLst>
  </p:cSld>
  <p:clrMapOvr>
    <a:masterClrMapping/>
  </p:clrMapOvr>
  <p:transition spd="med">
    <p:wipe dir="r"/>
  </p:transition>
  <p:timing>
    <p:tnLst>
      <p:par>
        <p:cTn id="1" dur="indefinite" restart="never" nodeType="tmRoot"/>
      </p:par>
    </p:tnLst>
  </p:timing>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p:cSld name="Section_Berry">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3218"/>
            <a:ext cx="2743200" cy="274574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3007615762"/>
      </p:ext>
    </p:extLst>
  </p:cSld>
  <p:clrMapOvr>
    <a:masterClrMapping/>
  </p:clrMapOvr>
  <p:transition spd="med">
    <p:wipe dir="r"/>
  </p:transition>
  <p:timing>
    <p:tnLst>
      <p:par>
        <p:cTn id="1" dur="indefinite" restart="never" nodeType="tmRoot"/>
      </p:par>
    </p:tnLst>
  </p:timing>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3218"/>
            <a:ext cx="2743200" cy="274574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327858852"/>
      </p:ext>
    </p:extLst>
  </p:cSld>
  <p:clrMapOvr>
    <a:masterClrMapping/>
  </p:clrMapOvr>
  <p:transition spd="med">
    <p:wipe dir="r"/>
  </p:transition>
  <p:timing>
    <p:tnLst>
      <p:par>
        <p:cTn id="1" dur="indefinite" restart="never" nodeType="tmRoot"/>
      </p:par>
    </p:tnLst>
  </p:timing>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3218"/>
            <a:ext cx="2743200" cy="274574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1291679202"/>
      </p:ext>
    </p:extLst>
  </p:cSld>
  <p:clrMapOvr>
    <a:masterClrMapping/>
  </p:clrMapOvr>
  <p:transition spd="med">
    <p:wipe dir="r"/>
  </p:transition>
  <p:timing>
    <p:tnLst>
      <p:par>
        <p:cTn id="1" dur="indefinite" restart="never" nodeType="tmRoot"/>
      </p:par>
    </p:tnLst>
  </p:timing>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p:cSld name="Section_Purple">
    <p:spTree>
      <p:nvGrpSpPr>
        <p:cNvPr id="1" name=""/>
        <p:cNvGrpSpPr/>
        <p:nvPr/>
      </p:nvGrpSpPr>
      <p:grpSpPr>
        <a:xfrm>
          <a:off x="0" y="0"/>
          <a:ext cx="0" cy="0"/>
          <a:chOff x="0" y="0"/>
          <a:chExt cx="0" cy="0"/>
        </a:xfrm>
      </p:grpSpPr>
      <p:sp>
        <p:nvSpPr>
          <p:cNvPr id="15" name="Title 1"/>
          <p:cNvSpPr>
            <a:spLocks noGrp="1"/>
          </p:cNvSpPr>
          <p:nvPr>
            <p:ph type="ctrTitle"/>
          </p:nvPr>
        </p:nvSpPr>
        <p:spPr>
          <a:xfrm>
            <a:off x="457200" y="343218"/>
            <a:ext cx="2743200" cy="274574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ormAutofit/>
          </a:bodyPr>
          <a:lstStyle>
            <a:lvl1pPr>
              <a:defRPr sz="2800" b="0">
                <a:solidFill>
                  <a:schemeClr val="tx2"/>
                </a:solidFill>
                <a:latin typeface="Museo For Del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00571301"/>
      </p:ext>
    </p:extLst>
  </p:cSld>
  <p:clrMapOvr>
    <a:masterClrMapping/>
  </p:clrMapOvr>
  <p:transition spd="med">
    <p:wipe dir="r"/>
  </p:transition>
  <p:timing>
    <p:tnLst>
      <p:par>
        <p:cTn id="1" dur="indefinite" restart="never" nodeType="tmRoot"/>
      </p:par>
    </p:tnLst>
  </p:timing>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57200" y="2253767"/>
            <a:ext cx="5962650" cy="513436"/>
          </a:xfrm>
        </p:spPr>
        <p:txBody>
          <a:bodyPr anchor="b" anchorCtr="0">
            <a:spAutoFit/>
          </a:bodyPr>
          <a:lstStyle>
            <a:lvl1pPr algn="l">
              <a:lnSpc>
                <a:spcPts val="4000"/>
              </a:lnSpc>
              <a:defRPr sz="3600" b="0" i="0" smtClean="0">
                <a:solidFill>
                  <a:schemeClr val="bg1"/>
                </a:solidFill>
                <a:latin typeface="Museo For Dell" pitchFamily="2" charset="0"/>
                <a:ea typeface="Museo For Dell" pitchFamily="2" charset="0"/>
              </a:defRPr>
            </a:lvl1pPr>
          </a:lstStyle>
          <a:p>
            <a:r>
              <a:rPr lang="en-US" dirty="0" smtClean="0"/>
              <a:t>Click to edit master title style</a:t>
            </a:r>
          </a:p>
        </p:txBody>
      </p:sp>
      <p:sp>
        <p:nvSpPr>
          <p:cNvPr id="361477" name="Text Placeholder 12"/>
          <p:cNvSpPr>
            <a:spLocks noGrp="1"/>
          </p:cNvSpPr>
          <p:nvPr>
            <p:ph type="subTitle" idx="1"/>
          </p:nvPr>
        </p:nvSpPr>
        <p:spPr>
          <a:xfrm>
            <a:off x="457209" y="3126948"/>
            <a:ext cx="5953125" cy="276999"/>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smtClean="0"/>
              <a:t>Click to edit Master subtitle style</a:t>
            </a:r>
            <a:endParaRPr lang="en-US" dirty="0" smtClean="0"/>
          </a:p>
        </p:txBody>
      </p:sp>
      <p:cxnSp>
        <p:nvCxnSpPr>
          <p:cNvPr id="8" name="Straight Connector 7"/>
          <p:cNvCxnSpPr/>
          <p:nvPr/>
        </p:nvCxnSpPr>
        <p:spPr>
          <a:xfrm>
            <a:off x="457200"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57200"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4" y="4776456"/>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4" y="4776456"/>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4" y="4776456"/>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1" name="Picture 10" descr="dell_blue_lrg_logo.png"/>
          <p:cNvPicPr>
            <a:picLocks noChangeAspect="1"/>
          </p:cNvPicPr>
          <p:nvPr/>
        </p:nvPicPr>
        <p:blipFill>
          <a:blip r:embed="rId2" cstate="screen"/>
          <a:stretch>
            <a:fillRect/>
          </a:stretch>
        </p:blipFill>
        <p:spPr bwMode="black">
          <a:xfrm>
            <a:off x="7265308" y="1990674"/>
            <a:ext cx="1487427" cy="1116603"/>
          </a:xfrm>
          <a:prstGeom prst="rect">
            <a:avLst/>
          </a:prstGeom>
        </p:spPr>
      </p:pic>
    </p:spTree>
    <p:extLst>
      <p:ext uri="{BB962C8B-B14F-4D97-AF65-F5344CB8AC3E}">
        <p14:creationId xmlns:p14="http://schemas.microsoft.com/office/powerpoint/2010/main" val="2630329516"/>
      </p:ext>
    </p:extLst>
  </p:cSld>
  <p:clrMapOvr>
    <a:masterClrMapping/>
  </p:clrMapOvr>
  <p:transition spd="med">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 Subtitle on Blue">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457200" y="969969"/>
            <a:ext cx="3938136" cy="590931"/>
          </a:xfrm>
        </p:spPr>
        <p:txBody>
          <a:bodyPr/>
          <a:lstStyle>
            <a:lvl1pPr marL="0" indent="0">
              <a:buFontTx/>
              <a:buNone/>
              <a:defRPr sz="1200" b="0" i="0">
                <a:solidFill>
                  <a:schemeClr val="bg1"/>
                </a:solidFill>
                <a:latin typeface="Museo Sans For Dell 300"/>
                <a:cs typeface="Museo Sans For Dell 300"/>
              </a:defRPr>
            </a:lvl1pPr>
            <a:lvl2pPr>
              <a:defRPr sz="1200" b="0" i="0">
                <a:solidFill>
                  <a:schemeClr val="bg1"/>
                </a:solidFill>
                <a:latin typeface="Museo Sans For Dell 100"/>
                <a:cs typeface="Museo Sans For Dell 100"/>
              </a:defRPr>
            </a:lvl2pPr>
            <a:lvl3pPr marL="347663" indent="-119063">
              <a:defRPr sz="1200" b="0" i="0">
                <a:solidFill>
                  <a:schemeClr val="bg1"/>
                </a:solidFill>
                <a:latin typeface="Museo Sans For Dell 100"/>
                <a:cs typeface="Museo Sans For Dell 100"/>
              </a:defRPr>
            </a:lvl3pPr>
            <a:lvl4pPr>
              <a:defRPr sz="1200" b="0" i="0">
                <a:latin typeface="Museo Sans For Dell 100"/>
                <a:cs typeface="Museo Sans For Dell 100"/>
              </a:defRPr>
            </a:lvl4pPr>
            <a:lvl5pPr>
              <a:defRPr sz="1200" b="0" i="0">
                <a:latin typeface="Museo Sans For Dell 100"/>
                <a:cs typeface="Museo Sans For Dell 100"/>
              </a:defRPr>
            </a:lvl5pPr>
          </a:lstStyle>
          <a:p>
            <a:pPr lvl="0"/>
            <a:r>
              <a:rPr lang="en-US" dirty="0" smtClean="0"/>
              <a:t>Click to edit Master text styles</a:t>
            </a:r>
            <a:br>
              <a:rPr lang="en-US" dirty="0" smtClean="0"/>
            </a:br>
            <a:r>
              <a:rPr lang="en-US" dirty="0" smtClean="0"/>
              <a:t>Second level</a:t>
            </a:r>
          </a:p>
          <a:p>
            <a:pPr lvl="0"/>
            <a:r>
              <a:rPr lang="en-US" dirty="0" smtClean="0"/>
              <a:t>Third level</a:t>
            </a:r>
          </a:p>
        </p:txBody>
      </p:sp>
      <p:cxnSp>
        <p:nvCxnSpPr>
          <p:cNvPr id="11" name="Straight Connector 10"/>
          <p:cNvCxnSpPr>
            <a:cxnSpLocks noChangeShapeType="1"/>
          </p:cNvCxnSpPr>
          <p:nvPr userDrawn="1"/>
        </p:nvCxnSpPr>
        <p:spPr bwMode="auto">
          <a:xfrm>
            <a:off x="436603" y="4629150"/>
            <a:ext cx="8262035" cy="0"/>
          </a:xfrm>
          <a:prstGeom prst="line">
            <a:avLst/>
          </a:prstGeom>
          <a:noFill/>
          <a:ln w="9525">
            <a:solidFill>
              <a:srgbClr val="AAAAAA"/>
            </a:solidFill>
            <a:round/>
            <a:headEnd/>
            <a:tailEnd/>
          </a:ln>
        </p:spPr>
      </p:cxnSp>
      <p:sp>
        <p:nvSpPr>
          <p:cNvPr id="7" name="Title 1"/>
          <p:cNvSpPr>
            <a:spLocks noGrp="1"/>
          </p:cNvSpPr>
          <p:nvPr>
            <p:ph type="title" hasCustomPrompt="1"/>
          </p:nvPr>
        </p:nvSpPr>
        <p:spPr>
          <a:xfrm>
            <a:off x="457200" y="182900"/>
            <a:ext cx="8279946" cy="332399"/>
          </a:xfrm>
          <a:prstGeom prst="rect">
            <a:avLst/>
          </a:prstGeom>
        </p:spPr>
        <p:txBody>
          <a:bodyPr wrap="square" anchor="t"/>
          <a:lstStyle>
            <a:lvl1pPr>
              <a:lnSpc>
                <a:spcPct val="90000"/>
              </a:lnSpc>
              <a:defRPr sz="2400" b="0">
                <a:solidFill>
                  <a:schemeClr val="bg1"/>
                </a:solidFill>
                <a:latin typeface="+mj-lt"/>
              </a:defRPr>
            </a:lvl1pPr>
          </a:lstStyle>
          <a:p>
            <a:r>
              <a:rPr lang="en-US" dirty="0" smtClean="0"/>
              <a:t>Click to edit master title </a:t>
            </a:r>
            <a:endParaRPr lang="en-US" dirty="0"/>
          </a:p>
        </p:txBody>
      </p:sp>
      <p:sp>
        <p:nvSpPr>
          <p:cNvPr id="6" name="Footer Placeholder 2"/>
          <p:cNvSpPr>
            <a:spLocks noGrp="1"/>
          </p:cNvSpPr>
          <p:nvPr>
            <p:ph type="ftr" sz="quarter" idx="3"/>
          </p:nvPr>
        </p:nvSpPr>
        <p:spPr>
          <a:xfrm>
            <a:off x="6493935" y="4847849"/>
            <a:ext cx="1828800" cy="118871"/>
          </a:xfrm>
          <a:prstGeom prst="rect">
            <a:avLst/>
          </a:prstGeom>
        </p:spPr>
        <p:txBody>
          <a:bodyPr vert="horz" wrap="none" lIns="0" tIns="0" rIns="0" bIns="0" rtlCol="0" anchor="ctr" anchorCtr="0"/>
          <a:lstStyle>
            <a:lvl1pPr algn="r">
              <a:defRPr sz="800" b="0" i="0">
                <a:solidFill>
                  <a:srgbClr val="FFFFFF"/>
                </a:solidFill>
                <a:latin typeface="Museo Sans For Dell 100"/>
                <a:cs typeface="Museo Sans For Dell 100"/>
              </a:defRPr>
            </a:lvl1pPr>
          </a:lstStyle>
          <a:p>
            <a:r>
              <a:rPr lang="en-US" dirty="0" smtClean="0"/>
              <a:t>Application Performance Monitoring</a:t>
            </a:r>
          </a:p>
        </p:txBody>
      </p:sp>
      <p:sp>
        <p:nvSpPr>
          <p:cNvPr id="8" name="TextBox 7"/>
          <p:cNvSpPr txBox="1"/>
          <p:nvPr userDrawn="1"/>
        </p:nvSpPr>
        <p:spPr>
          <a:xfrm>
            <a:off x="430715" y="4847833"/>
            <a:ext cx="182880" cy="118872"/>
          </a:xfrm>
          <a:prstGeom prst="rect">
            <a:avLst/>
          </a:prstGeom>
        </p:spPr>
        <p:txBody>
          <a:bodyPr vert="horz" lIns="0" tIns="0" rIns="0" bIns="0" rtlCol="0" anchor="ctr">
            <a:noAutofit/>
          </a:bodyPr>
          <a:lstStyle/>
          <a:p>
            <a:pPr algn="r" rtl="0" fontAlgn="base">
              <a:lnSpc>
                <a:spcPct val="90000"/>
              </a:lnSpc>
              <a:spcBef>
                <a:spcPct val="0"/>
              </a:spcBef>
              <a:spcAft>
                <a:spcPct val="0"/>
              </a:spcAft>
              <a:buClr>
                <a:schemeClr val="bg1"/>
              </a:buClr>
            </a:pPr>
            <a:fld id="{58EC7406-F4CC-4ABF-902E-2AF4E70E5C0F}" type="slidenum">
              <a:rPr lang="en-US" sz="800" b="0" i="0" kern="1200" smtClean="0">
                <a:solidFill>
                  <a:srgbClr val="FFFFFF"/>
                </a:solidFill>
                <a:latin typeface="+mn-lt"/>
                <a:ea typeface="+mn-ea"/>
                <a:cs typeface="Museo For Dell 100"/>
              </a:rPr>
              <a:pPr algn="r" rtl="0" fontAlgn="base">
                <a:lnSpc>
                  <a:spcPct val="90000"/>
                </a:lnSpc>
                <a:spcBef>
                  <a:spcPct val="0"/>
                </a:spcBef>
                <a:spcAft>
                  <a:spcPct val="0"/>
                </a:spcAft>
                <a:buClr>
                  <a:schemeClr val="bg1"/>
                </a:buClr>
              </a:pPr>
              <a:t>‹#›</a:t>
            </a:fld>
            <a:endParaRPr lang="en-US" sz="800" b="0" i="0" kern="1200" dirty="0" smtClean="0">
              <a:solidFill>
                <a:srgbClr val="FFFFFF"/>
              </a:solidFill>
              <a:latin typeface="+mn-lt"/>
              <a:ea typeface="+mn-ea"/>
              <a:cs typeface="Museo For Dell 100"/>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8419022" y="4782009"/>
            <a:ext cx="267778" cy="267778"/>
          </a:xfrm>
          <a:prstGeom prst="rect">
            <a:avLst/>
          </a:prstGeom>
        </p:spPr>
      </p:pic>
    </p:spTree>
    <p:extLst>
      <p:ext uri="{BB962C8B-B14F-4D97-AF65-F5344CB8AC3E}">
        <p14:creationId xmlns:p14="http://schemas.microsoft.com/office/powerpoint/2010/main" val="2345455224"/>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21"/>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5" name="Straight Connector 4"/>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080823534"/>
      </p:ext>
    </p:extLst>
  </p:cSld>
  <p:clrMapOvr>
    <a:masterClrMapping/>
  </p:clrMapOvr>
  <p:transition spd="med">
    <p:wipe dir="r"/>
  </p:transition>
  <p:timing>
    <p:tnLst>
      <p:par>
        <p:cTn id="1" dur="indefinite" restart="never" nodeType="tmRoot"/>
      </p:par>
    </p:tnLst>
  </p:timing>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600643"/>
            <a:ext cx="8248650" cy="332399"/>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21"/>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47998282"/>
      </p:ext>
    </p:extLst>
  </p:cSld>
  <p:clrMapOvr>
    <a:masterClrMapping/>
  </p:clrMapOvr>
  <p:transition spd="med">
    <p:wipe dir="r"/>
  </p:transition>
  <p:timing>
    <p:tnLst>
      <p:par>
        <p:cTn id="1" dur="indefinite" restart="never" nodeType="tmRoot"/>
      </p:par>
    </p:tnLst>
  </p:timing>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p:cSld name="two_Line_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892378"/>
            <a:ext cx="8248650" cy="332399"/>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a:xfrm>
            <a:off x="438150" y="196366"/>
            <a:ext cx="8248650" cy="886397"/>
          </a:xfrm>
        </p:spPr>
        <p:txBody>
          <a:bodyPr/>
          <a:lstStyle>
            <a:lvl1pPr>
              <a:defRPr/>
            </a:lvl1pPr>
          </a:lstStyle>
          <a:p>
            <a:r>
              <a:rPr lang="en-US" dirty="0" smtClean="0"/>
              <a:t>Click to edit title</a:t>
            </a:r>
            <a:br>
              <a:rPr lang="en-US" dirty="0" smtClean="0"/>
            </a:br>
            <a:r>
              <a:rPr lang="en-US" dirty="0" smtClean="0"/>
              <a:t>Click to edit title</a:t>
            </a:r>
            <a:endParaRPr lang="en-US" dirty="0"/>
          </a:p>
        </p:txBody>
      </p:sp>
      <p:sp>
        <p:nvSpPr>
          <p:cNvPr id="6" name="Content Placeholder 2"/>
          <p:cNvSpPr>
            <a:spLocks noGrp="1"/>
          </p:cNvSpPr>
          <p:nvPr>
            <p:ph sz="half" idx="1" hasCustomPrompt="1"/>
          </p:nvPr>
        </p:nvSpPr>
        <p:spPr>
          <a:xfrm>
            <a:off x="457200" y="1283634"/>
            <a:ext cx="8229600" cy="1261884"/>
          </a:xfrm>
        </p:spPr>
        <p:txBody>
          <a:bodyPr wrap="square"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054506190"/>
      </p:ext>
    </p:extLst>
  </p:cSld>
  <p:clrMapOvr>
    <a:masterClrMapping/>
  </p:clrMapOvr>
  <p:transition spd="med">
    <p:wipe dir="r"/>
  </p:transition>
  <p:timing>
    <p:tnLst>
      <p:par>
        <p:cTn id="1" dur="indefinite" restart="never" nodeType="tmRoot"/>
      </p:par>
    </p:tnLst>
  </p:timing>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p:cSld name="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3" hasCustomPrompt="1"/>
          </p:nvPr>
        </p:nvSpPr>
        <p:spPr>
          <a:xfrm>
            <a:off x="4726236" y="961010"/>
            <a:ext cx="3950370" cy="824841"/>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tx1"/>
                </a:solidFill>
                <a:latin typeface="Museo Sans For Dell" pitchFamily="2" charset="0"/>
              </a:defRPr>
            </a:lvl2pPr>
            <a:lvl3pPr>
              <a:spcBef>
                <a:spcPts val="300"/>
              </a:spcBef>
              <a:spcAft>
                <a:spcPts val="0"/>
              </a:spcAft>
              <a:defRPr sz="16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7" name="Content Placeholder 2"/>
          <p:cNvSpPr>
            <a:spLocks noGrp="1"/>
          </p:cNvSpPr>
          <p:nvPr>
            <p:ph sz="half" idx="14" hasCustomPrompt="1"/>
          </p:nvPr>
        </p:nvSpPr>
        <p:spPr>
          <a:xfrm>
            <a:off x="465269" y="961009"/>
            <a:ext cx="3941478" cy="824841"/>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bg2"/>
                </a:solidFill>
                <a:latin typeface="Museo Sans For Dell" pitchFamily="2" charset="0"/>
              </a:defRPr>
            </a:lvl2pPr>
            <a:lvl3pPr>
              <a:spcBef>
                <a:spcPts val="300"/>
              </a:spcBef>
              <a:spcAft>
                <a:spcPts val="0"/>
              </a:spcAft>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cxnSp>
        <p:nvCxnSpPr>
          <p:cNvPr id="8" name="Straight Connector 7"/>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161565018"/>
      </p:ext>
    </p:extLst>
  </p:cSld>
  <p:clrMapOvr>
    <a:masterClrMapping/>
  </p:clrMapOvr>
  <p:transition spd="med">
    <p:wipe dir="r"/>
  </p:transition>
  <p:timing>
    <p:tnLst>
      <p:par>
        <p:cTn id="1" dur="indefinite" restart="never" nodeType="tmRoot"/>
      </p:par>
    </p:tnLst>
  </p:timing>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4" name="Straight Connector 3"/>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3234833"/>
      </p:ext>
    </p:extLst>
  </p:cSld>
  <p:clrMapOvr>
    <a:masterClrMapping/>
  </p:clrMapOvr>
  <p:transition spd="med">
    <p:wipe dir="r"/>
  </p:transition>
  <p:timing>
    <p:tnLst>
      <p:par>
        <p:cTn id="1" dur="indefinite" restart="never" nodeType="tmRoot"/>
      </p:par>
    </p:tnLst>
  </p:timing>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p:cSld name="Title_without_Bottom _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Tree>
    <p:extLst>
      <p:ext uri="{BB962C8B-B14F-4D97-AF65-F5344CB8AC3E}">
        <p14:creationId xmlns:p14="http://schemas.microsoft.com/office/powerpoint/2010/main" val="1241710469"/>
      </p:ext>
    </p:extLst>
  </p:cSld>
  <p:clrMapOvr>
    <a:masterClrMapping/>
  </p:clrMapOvr>
  <p:transition spd="med">
    <p:wipe dir="r"/>
  </p:transition>
  <p:timing>
    <p:tnLst>
      <p:par>
        <p:cTn id="1" dur="indefinite" restart="never" nodeType="tmRoot"/>
      </p:par>
    </p:tnLst>
  </p:timing>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3" name="Straight Connector 2"/>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039324770"/>
      </p:ext>
    </p:extLst>
  </p:cSld>
  <p:clrMapOvr>
    <a:masterClrMapping/>
  </p:clrMapOvr>
  <p:transition spd="med">
    <p:wipe dir="r"/>
  </p:transition>
  <p:timing>
    <p:tnLst>
      <p:par>
        <p:cTn id="1" dur="indefinite" restart="never" nodeType="tmRoot"/>
      </p:par>
    </p:tnLst>
  </p:timing>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p:cSld name="No_Bottom_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4848109"/>
      </p:ext>
    </p:extLst>
  </p:cSld>
  <p:clrMapOvr>
    <a:masterClrMapping/>
  </p:clrMapOvr>
  <p:transition spd="med">
    <p:wipe dir="r"/>
  </p:transition>
  <p:timing>
    <p:tnLst>
      <p:par>
        <p:cTn id="1" dur="indefinite" restart="never" nodeType="tmRoot"/>
      </p:par>
    </p:tnLst>
  </p:timing>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bg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1948562569"/>
      </p:ext>
    </p:extLst>
  </p:cSld>
  <p:clrMapOvr>
    <a:masterClrMapping/>
  </p:clrMapOvr>
  <p:transition spd="med">
    <p:wipe dir="r"/>
  </p:transition>
  <p:timing>
    <p:tnLst>
      <p:par>
        <p:cTn id="1" dur="indefinite" restart="never" nodeType="tmRoot"/>
      </p:par>
    </p:tnLst>
  </p:timing>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p:cSld name="Section_Red">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3914524683"/>
      </p:ext>
    </p:extLst>
  </p:cSld>
  <p:clrMapOvr>
    <a:masterClrMapping/>
  </p:clrMapOvr>
  <p:transition spd="med">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57200" y="2253768"/>
            <a:ext cx="5962650" cy="513436"/>
          </a:xfrm>
        </p:spPr>
        <p:txBody>
          <a:bodyPr anchor="b" anchorCtr="0">
            <a:spAutoFit/>
          </a:bodyPr>
          <a:lstStyle>
            <a:lvl1pPr algn="l">
              <a:lnSpc>
                <a:spcPts val="4000"/>
              </a:lnSpc>
              <a:defRPr sz="3600" b="0" i="0" smtClean="0">
                <a:solidFill>
                  <a:schemeClr val="bg1"/>
                </a:solidFill>
                <a:latin typeface="+mj-lt"/>
                <a:ea typeface="Museo For Dell" pitchFamily="2" charset="0"/>
              </a:defRPr>
            </a:lvl1pPr>
          </a:lstStyle>
          <a:p>
            <a:r>
              <a:rPr lang="en-US" dirty="0" smtClean="0"/>
              <a:t>Click to edit master title style</a:t>
            </a:r>
          </a:p>
        </p:txBody>
      </p:sp>
      <p:sp>
        <p:nvSpPr>
          <p:cNvPr id="361477" name="Text Placeholder 12"/>
          <p:cNvSpPr>
            <a:spLocks noGrp="1"/>
          </p:cNvSpPr>
          <p:nvPr>
            <p:ph type="subTitle" idx="1"/>
          </p:nvPr>
        </p:nvSpPr>
        <p:spPr>
          <a:xfrm>
            <a:off x="457209" y="3126956"/>
            <a:ext cx="5953125" cy="276999"/>
          </a:xfrm>
        </p:spPr>
        <p:txBody>
          <a:bodyPr lIns="0" tIns="0" rIns="0" bIns="0" anchor="t" anchorCtr="0">
            <a:spAutoFit/>
          </a:bodyPr>
          <a:lstStyle>
            <a:lvl1pPr marL="0" indent="0" algn="l">
              <a:buFont typeface="Wingdings" pitchFamily="2" charset="2"/>
              <a:buNone/>
              <a:defRPr sz="2000" b="0" i="0" smtClean="0">
                <a:solidFill>
                  <a:schemeClr val="tx1"/>
                </a:solidFill>
                <a:latin typeface="+mn-lt"/>
                <a:ea typeface="Museo Sans For Dell" pitchFamily="2" charset="0"/>
              </a:defRPr>
            </a:lvl1pPr>
          </a:lstStyle>
          <a:p>
            <a:r>
              <a:rPr lang="en-US" dirty="0" smtClean="0"/>
              <a:t>Click to edit Master subtitle style</a:t>
            </a:r>
          </a:p>
        </p:txBody>
      </p:sp>
      <p:cxnSp>
        <p:nvCxnSpPr>
          <p:cNvPr id="8" name="Straight Connector 7"/>
          <p:cNvCxnSpPr/>
          <p:nvPr/>
        </p:nvCxnSpPr>
        <p:spPr>
          <a:xfrm>
            <a:off x="457200"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57200"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1" name="Picture 10" descr="dell_blue_lrg_logo.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black">
          <a:xfrm>
            <a:off x="7265308" y="1990682"/>
            <a:ext cx="1487427" cy="1116603"/>
          </a:xfrm>
          <a:prstGeom prst="rect">
            <a:avLst/>
          </a:prstGeom>
        </p:spPr>
      </p:pic>
    </p:spTree>
    <p:extLst>
      <p:ext uri="{BB962C8B-B14F-4D97-AF65-F5344CB8AC3E}">
        <p14:creationId xmlns:p14="http://schemas.microsoft.com/office/powerpoint/2010/main" val="1880937033"/>
      </p:ext>
    </p:extLst>
  </p:cSld>
  <p:clrMapOvr>
    <a:masterClrMapping/>
  </p:clrMapOvr>
  <p:transition spd="med">
    <p:wipe dir="r"/>
  </p:transition>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1130984245"/>
      </p:ext>
    </p:extLst>
  </p:cSld>
  <p:clrMapOvr>
    <a:masterClrMapping/>
  </p:clrMapOvr>
  <p:transition spd="med">
    <p:wipe dir="r"/>
  </p:transition>
  <p:timing>
    <p:tnLst>
      <p:par>
        <p:cTn id="1" dur="indefinite" restart="never" nodeType="tmRoot"/>
      </p:par>
    </p:tnLst>
  </p:timing>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3136879965"/>
      </p:ext>
    </p:extLst>
  </p:cSld>
  <p:clrMapOvr>
    <a:masterClrMapping/>
  </p:clrMapOvr>
  <p:transition spd="med">
    <p:wipe dir="r"/>
  </p:transition>
  <p:timing>
    <p:tnLst>
      <p:par>
        <p:cTn id="1" dur="indefinite" restart="never" nodeType="tmRoot"/>
      </p:par>
    </p:tnLst>
  </p:timing>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p:cSld name="Section_Pupl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2404051744"/>
      </p:ext>
    </p:extLst>
  </p:cSld>
  <p:clrMapOvr>
    <a:masterClrMapping/>
  </p:clrMapOvr>
  <p:transition spd="med">
    <p:wipe dir="r"/>
  </p:transition>
  <p:timing>
    <p:tnLst>
      <p:par>
        <p:cTn id="1" dur="indefinite" restart="never" nodeType="tmRoot"/>
      </p:par>
    </p:tn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Title Only &amp; Background Images Slide">
    <p:bg>
      <p:bgPr>
        <a:solidFill>
          <a:schemeClr val="accent1"/>
        </a:solidFill>
        <a:effectLst/>
      </p:bgPr>
    </p:bg>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29768" y="201368"/>
            <a:ext cx="8239126" cy="332399"/>
          </a:xfrm>
        </p:spPr>
        <p:txBody>
          <a:bodyPr wrap="square" anchor="t"/>
          <a:lstStyle>
            <a:lvl1pPr>
              <a:lnSpc>
                <a:spcPct val="90000"/>
              </a:lnSpc>
              <a:defRPr sz="2400" b="0">
                <a:solidFill>
                  <a:schemeClr val="tx2"/>
                </a:solidFill>
                <a:latin typeface="Museo For Dell" pitchFamily="2" charset="0"/>
              </a:defRPr>
            </a:lvl1pPr>
          </a:lstStyle>
          <a:p>
            <a:r>
              <a:rPr lang="en-US" dirty="0" smtClean="0"/>
              <a:t>Click to edit title </a:t>
            </a:r>
            <a:endParaRPr lang="en-US" dirty="0"/>
          </a:p>
        </p:txBody>
      </p:sp>
    </p:spTree>
    <p:extLst>
      <p:ext uri="{BB962C8B-B14F-4D97-AF65-F5344CB8AC3E}">
        <p14:creationId xmlns:p14="http://schemas.microsoft.com/office/powerpoint/2010/main" val="2326203280"/>
      </p:ext>
    </p:extLst>
  </p:cSld>
  <p:clrMapOvr>
    <a:masterClrMapping/>
  </p:clrMapOvr>
  <p:transition spd="med">
    <p:wipe dir="r"/>
  </p:transition>
  <p:timing>
    <p:tnLst>
      <p:par>
        <p:cTn id="1" dur="indefinite" restart="never" nodeType="tmRoot"/>
      </p:par>
    </p:tnLst>
  </p:timing>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Periwinkle - DC &amp; Cloud">
    <p:spTree>
      <p:nvGrpSpPr>
        <p:cNvPr id="1" name=""/>
        <p:cNvGrpSpPr/>
        <p:nvPr/>
      </p:nvGrpSpPr>
      <p:grpSpPr>
        <a:xfrm>
          <a:off x="0" y="0"/>
          <a:ext cx="0" cy="0"/>
          <a:chOff x="0" y="0"/>
          <a:chExt cx="0" cy="0"/>
        </a:xfrm>
      </p:grpSpPr>
      <p:sp>
        <p:nvSpPr>
          <p:cNvPr id="6" name="Text Placeholder 4"/>
          <p:cNvSpPr>
            <a:spLocks noGrp="1"/>
          </p:cNvSpPr>
          <p:nvPr>
            <p:ph type="body" sz="quarter" idx="12"/>
          </p:nvPr>
        </p:nvSpPr>
        <p:spPr>
          <a:xfrm>
            <a:off x="274320" y="183049"/>
            <a:ext cx="4114800" cy="4759283"/>
          </a:xfrm>
          <a:prstGeom prst="roundRect">
            <a:avLst>
              <a:gd name="adj" fmla="val 2264"/>
            </a:avLst>
          </a:prstGeom>
          <a:solidFill>
            <a:schemeClr val="accent5"/>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879161455"/>
      </p:ext>
    </p:extLst>
  </p:cSld>
  <p:clrMapOvr>
    <a:masterClrMapping/>
  </p:clrMapOvr>
  <p:transition spd="med">
    <p:wipe dir="r"/>
  </p:transition>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urple - mobile workforce">
    <p:spTree>
      <p:nvGrpSpPr>
        <p:cNvPr id="1" name=""/>
        <p:cNvGrpSpPr/>
        <p:nvPr/>
      </p:nvGrpSpPr>
      <p:grpSpPr>
        <a:xfrm>
          <a:off x="0" y="0"/>
          <a:ext cx="0" cy="0"/>
          <a:chOff x="0" y="0"/>
          <a:chExt cx="0" cy="0"/>
        </a:xfrm>
      </p:grpSpPr>
      <p:sp>
        <p:nvSpPr>
          <p:cNvPr id="4" name="Text Placeholder 4"/>
          <p:cNvSpPr>
            <a:spLocks noGrp="1"/>
          </p:cNvSpPr>
          <p:nvPr>
            <p:ph type="body" sz="quarter" idx="13"/>
          </p:nvPr>
        </p:nvSpPr>
        <p:spPr>
          <a:xfrm>
            <a:off x="274320" y="183049"/>
            <a:ext cx="4114800" cy="4759283"/>
          </a:xfrm>
          <a:prstGeom prst="roundRect">
            <a:avLst>
              <a:gd name="adj" fmla="val 2264"/>
            </a:avLst>
          </a:prstGeom>
          <a:solidFill>
            <a:schemeClr val="accent2"/>
          </a:solidFill>
          <a:ln>
            <a:solidFill>
              <a:schemeClr val="accent2"/>
            </a:solidFill>
          </a:ln>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333899281"/>
      </p:ext>
    </p:extLst>
  </p:cSld>
  <p:clrMapOvr>
    <a:masterClrMapping/>
  </p:clrMapOvr>
  <p:transition spd="med">
    <p:wipe dir="r"/>
  </p:transition>
  <p:timing>
    <p:tnLst>
      <p:par>
        <p:cTn id="1" dur="indefinite" restart="never" nodeType="tmRoot"/>
      </p:par>
    </p:tnLst>
  </p:timing>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Green - Info mgmt">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274320" y="183049"/>
            <a:ext cx="4114800" cy="4759283"/>
          </a:xfrm>
          <a:prstGeom prst="roundRect">
            <a:avLst>
              <a:gd name="adj" fmla="val 2264"/>
            </a:avLst>
          </a:prstGeom>
          <a:solidFill>
            <a:schemeClr val="accent6"/>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36831179"/>
      </p:ext>
    </p:extLst>
  </p:cSld>
  <p:clrMapOvr>
    <a:masterClrMapping/>
  </p:clrMapOvr>
  <p:transition spd="med">
    <p:wipe dir="r"/>
  </p:transition>
  <p:timing>
    <p:tnLst>
      <p:par>
        <p:cTn id="1" dur="indefinite" restart="never" nodeType="tmRoot"/>
      </p:par>
    </p:tnLst>
  </p:timing>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Berry - security &amp; data protection">
    <p:spTree>
      <p:nvGrpSpPr>
        <p:cNvPr id="1" name=""/>
        <p:cNvGrpSpPr/>
        <p:nvPr/>
      </p:nvGrpSpPr>
      <p:grpSpPr>
        <a:xfrm>
          <a:off x="0" y="0"/>
          <a:ext cx="0" cy="0"/>
          <a:chOff x="0" y="0"/>
          <a:chExt cx="0" cy="0"/>
        </a:xfrm>
      </p:grpSpPr>
      <p:sp>
        <p:nvSpPr>
          <p:cNvPr id="4" name="Text Placeholder 4"/>
          <p:cNvSpPr>
            <a:spLocks noGrp="1"/>
          </p:cNvSpPr>
          <p:nvPr>
            <p:ph type="body" sz="quarter" idx="13"/>
          </p:nvPr>
        </p:nvSpPr>
        <p:spPr>
          <a:xfrm>
            <a:off x="274320" y="183049"/>
            <a:ext cx="4114800" cy="4759283"/>
          </a:xfrm>
          <a:prstGeom prst="roundRect">
            <a:avLst>
              <a:gd name="adj" fmla="val 2264"/>
            </a:avLst>
          </a:prstGeom>
          <a:solidFill>
            <a:srgbClr val="B7295A"/>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597213635"/>
      </p:ext>
    </p:extLst>
  </p:cSld>
  <p:clrMapOvr>
    <a:masterClrMapping/>
  </p:clrMapOvr>
  <p:transition spd="med">
    <p:wipe dir="r"/>
  </p:transition>
  <p:timing>
    <p:tnLst>
      <p:par>
        <p:cTn id="1" dur="indefinite" restart="never" nodeType="tmRoot"/>
      </p:par>
    </p:tnLst>
  </p:timing>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Blue - a cross-platform pan-dell case study">
    <p:spTree>
      <p:nvGrpSpPr>
        <p:cNvPr id="1" name=""/>
        <p:cNvGrpSpPr/>
        <p:nvPr/>
      </p:nvGrpSpPr>
      <p:grpSpPr>
        <a:xfrm>
          <a:off x="0" y="0"/>
          <a:ext cx="0" cy="0"/>
          <a:chOff x="0" y="0"/>
          <a:chExt cx="0" cy="0"/>
        </a:xfrm>
      </p:grpSpPr>
      <p:sp>
        <p:nvSpPr>
          <p:cNvPr id="4" name="Text Placeholder 4"/>
          <p:cNvSpPr>
            <a:spLocks noGrp="1"/>
          </p:cNvSpPr>
          <p:nvPr>
            <p:ph type="body" sz="quarter" idx="13"/>
          </p:nvPr>
        </p:nvSpPr>
        <p:spPr>
          <a:xfrm>
            <a:off x="274320" y="183049"/>
            <a:ext cx="4114800" cy="4759283"/>
          </a:xfrm>
          <a:prstGeom prst="roundRect">
            <a:avLst>
              <a:gd name="adj" fmla="val 2264"/>
            </a:avLst>
          </a:prstGeom>
          <a:solidFill>
            <a:schemeClr val="bg1"/>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168542225"/>
      </p:ext>
    </p:extLst>
  </p:cSld>
  <p:clrMapOvr>
    <a:masterClrMapping/>
  </p:clrMapOvr>
  <p:transition spd="med">
    <p:wipe dir="r"/>
  </p:transition>
  <p:timing>
    <p:tnLst>
      <p:par>
        <p:cTn id="1" dur="indefinite" restart="never" nodeType="tmRoot"/>
      </p:par>
    </p:tnLst>
  </p:timing>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Periwinkle - DC &amp; Cloud">
    <p:spTree>
      <p:nvGrpSpPr>
        <p:cNvPr id="1" name=""/>
        <p:cNvGrpSpPr/>
        <p:nvPr/>
      </p:nvGrpSpPr>
      <p:grpSpPr>
        <a:xfrm>
          <a:off x="0" y="0"/>
          <a:ext cx="0" cy="0"/>
          <a:chOff x="0" y="0"/>
          <a:chExt cx="0" cy="0"/>
        </a:xfrm>
      </p:grpSpPr>
      <p:sp>
        <p:nvSpPr>
          <p:cNvPr id="6" name="Text Placeholder 4"/>
          <p:cNvSpPr>
            <a:spLocks noGrp="1"/>
          </p:cNvSpPr>
          <p:nvPr>
            <p:ph type="body" sz="quarter" idx="12"/>
          </p:nvPr>
        </p:nvSpPr>
        <p:spPr>
          <a:xfrm>
            <a:off x="274320" y="183049"/>
            <a:ext cx="4114800" cy="4759283"/>
          </a:xfrm>
          <a:prstGeom prst="roundRect">
            <a:avLst>
              <a:gd name="adj" fmla="val 2264"/>
            </a:avLst>
          </a:prstGeom>
          <a:solidFill>
            <a:schemeClr val="accent5"/>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746951027"/>
      </p:ext>
    </p:extLst>
  </p:cSld>
  <p:clrMapOvr>
    <a:masterClrMapping/>
  </p:clrMapOvr>
  <p:transition spd="med">
    <p:wipe dir="r"/>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22"/>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5" name="Straight Connector 4"/>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945446417"/>
      </p:ext>
    </p:extLst>
  </p:cSld>
  <p:clrMapOvr>
    <a:masterClrMapping/>
  </p:clrMapOvr>
  <p:transition spd="med">
    <p:wipe dir="r"/>
  </p:transition>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Purple - mobile workforce">
    <p:spTree>
      <p:nvGrpSpPr>
        <p:cNvPr id="1" name=""/>
        <p:cNvGrpSpPr/>
        <p:nvPr/>
      </p:nvGrpSpPr>
      <p:grpSpPr>
        <a:xfrm>
          <a:off x="0" y="0"/>
          <a:ext cx="0" cy="0"/>
          <a:chOff x="0" y="0"/>
          <a:chExt cx="0" cy="0"/>
        </a:xfrm>
      </p:grpSpPr>
      <p:sp>
        <p:nvSpPr>
          <p:cNvPr id="4" name="Text Placeholder 4"/>
          <p:cNvSpPr>
            <a:spLocks noGrp="1"/>
          </p:cNvSpPr>
          <p:nvPr>
            <p:ph type="body" sz="quarter" idx="13"/>
          </p:nvPr>
        </p:nvSpPr>
        <p:spPr>
          <a:xfrm>
            <a:off x="274320" y="183049"/>
            <a:ext cx="4114800" cy="4759283"/>
          </a:xfrm>
          <a:prstGeom prst="roundRect">
            <a:avLst>
              <a:gd name="adj" fmla="val 2264"/>
            </a:avLst>
          </a:prstGeom>
          <a:solidFill>
            <a:schemeClr val="accent2"/>
          </a:solidFill>
          <a:ln>
            <a:solidFill>
              <a:schemeClr val="accent2"/>
            </a:solidFill>
          </a:ln>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70745847"/>
      </p:ext>
    </p:extLst>
  </p:cSld>
  <p:clrMapOvr>
    <a:masterClrMapping/>
  </p:clrMapOvr>
  <p:transition spd="med">
    <p:wipe dir="r"/>
  </p:transition>
  <p:timing>
    <p:tnLst>
      <p:par>
        <p:cTn id="1" dur="indefinite" restart="never" nodeType="tmRoot"/>
      </p:par>
    </p:tnLst>
  </p:timing>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Green - Info mgmt">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274320" y="183049"/>
            <a:ext cx="4114800" cy="4759283"/>
          </a:xfrm>
          <a:prstGeom prst="roundRect">
            <a:avLst>
              <a:gd name="adj" fmla="val 2264"/>
            </a:avLst>
          </a:prstGeom>
          <a:solidFill>
            <a:schemeClr val="accent6"/>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898866481"/>
      </p:ext>
    </p:extLst>
  </p:cSld>
  <p:clrMapOvr>
    <a:masterClrMapping/>
  </p:clrMapOvr>
  <p:transition spd="med">
    <p:wipe dir="r"/>
  </p:transition>
  <p:timing>
    <p:tnLst>
      <p:par>
        <p:cTn id="1" dur="indefinite" restart="never" nodeType="tmRoot"/>
      </p:par>
    </p:tnLst>
  </p:timing>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erry - security &amp; data protection">
    <p:spTree>
      <p:nvGrpSpPr>
        <p:cNvPr id="1" name=""/>
        <p:cNvGrpSpPr/>
        <p:nvPr/>
      </p:nvGrpSpPr>
      <p:grpSpPr>
        <a:xfrm>
          <a:off x="0" y="0"/>
          <a:ext cx="0" cy="0"/>
          <a:chOff x="0" y="0"/>
          <a:chExt cx="0" cy="0"/>
        </a:xfrm>
      </p:grpSpPr>
      <p:sp>
        <p:nvSpPr>
          <p:cNvPr id="4" name="Text Placeholder 4"/>
          <p:cNvSpPr>
            <a:spLocks noGrp="1"/>
          </p:cNvSpPr>
          <p:nvPr>
            <p:ph type="body" sz="quarter" idx="13"/>
          </p:nvPr>
        </p:nvSpPr>
        <p:spPr>
          <a:xfrm>
            <a:off x="274320" y="183049"/>
            <a:ext cx="4114800" cy="4759283"/>
          </a:xfrm>
          <a:prstGeom prst="roundRect">
            <a:avLst>
              <a:gd name="adj" fmla="val 2264"/>
            </a:avLst>
          </a:prstGeom>
          <a:solidFill>
            <a:srgbClr val="B7295A"/>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3940567392"/>
      </p:ext>
    </p:extLst>
  </p:cSld>
  <p:clrMapOvr>
    <a:masterClrMapping/>
  </p:clrMapOvr>
  <p:transition spd="med">
    <p:wipe dir="r"/>
  </p:transition>
  <p:timing>
    <p:tnLst>
      <p:par>
        <p:cTn id="1" dur="indefinite" restart="never" nodeType="tmRoot"/>
      </p:par>
    </p:tnLst>
  </p:timing>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lue - a cross-platform pan-dell case study">
    <p:spTree>
      <p:nvGrpSpPr>
        <p:cNvPr id="1" name=""/>
        <p:cNvGrpSpPr/>
        <p:nvPr/>
      </p:nvGrpSpPr>
      <p:grpSpPr>
        <a:xfrm>
          <a:off x="0" y="0"/>
          <a:ext cx="0" cy="0"/>
          <a:chOff x="0" y="0"/>
          <a:chExt cx="0" cy="0"/>
        </a:xfrm>
      </p:grpSpPr>
      <p:sp>
        <p:nvSpPr>
          <p:cNvPr id="4" name="Text Placeholder 4"/>
          <p:cNvSpPr>
            <a:spLocks noGrp="1"/>
          </p:cNvSpPr>
          <p:nvPr>
            <p:ph type="body" sz="quarter" idx="13"/>
          </p:nvPr>
        </p:nvSpPr>
        <p:spPr>
          <a:xfrm>
            <a:off x="274320" y="183049"/>
            <a:ext cx="4114800" cy="4759283"/>
          </a:xfrm>
          <a:prstGeom prst="roundRect">
            <a:avLst>
              <a:gd name="adj" fmla="val 2264"/>
            </a:avLst>
          </a:prstGeom>
          <a:solidFill>
            <a:schemeClr val="bg1"/>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718613910"/>
      </p:ext>
    </p:extLst>
  </p:cSld>
  <p:clrMapOvr>
    <a:masterClrMapping/>
  </p:clrMapOvr>
  <p:transition spd="med">
    <p:wipe dir="r"/>
  </p:transition>
  <p:timing>
    <p:tnLst>
      <p:par>
        <p:cTn id="1" dur="indefinite" restart="never" nodeType="tmRoot"/>
      </p:par>
    </p:tnLst>
  </p:timing>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Periwinkle - DC &amp; Cloud">
    <p:spTree>
      <p:nvGrpSpPr>
        <p:cNvPr id="1" name=""/>
        <p:cNvGrpSpPr/>
        <p:nvPr/>
      </p:nvGrpSpPr>
      <p:grpSpPr>
        <a:xfrm>
          <a:off x="0" y="0"/>
          <a:ext cx="0" cy="0"/>
          <a:chOff x="0" y="0"/>
          <a:chExt cx="0" cy="0"/>
        </a:xfrm>
      </p:grpSpPr>
      <p:sp>
        <p:nvSpPr>
          <p:cNvPr id="6" name="Text Placeholder 4"/>
          <p:cNvSpPr>
            <a:spLocks noGrp="1"/>
          </p:cNvSpPr>
          <p:nvPr>
            <p:ph type="body" sz="quarter" idx="12"/>
          </p:nvPr>
        </p:nvSpPr>
        <p:spPr>
          <a:xfrm>
            <a:off x="274320" y="183049"/>
            <a:ext cx="4114800" cy="4759283"/>
          </a:xfrm>
          <a:prstGeom prst="roundRect">
            <a:avLst>
              <a:gd name="adj" fmla="val 2264"/>
            </a:avLst>
          </a:prstGeom>
          <a:solidFill>
            <a:schemeClr val="accent5"/>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904642132"/>
      </p:ext>
    </p:extLst>
  </p:cSld>
  <p:clrMapOvr>
    <a:masterClrMapping/>
  </p:clrMapOvr>
  <p:transition spd="med">
    <p:wipe dir="r"/>
  </p:transition>
  <p:timing>
    <p:tnLst>
      <p:par>
        <p:cTn id="1" dur="indefinite" restart="never" nodeType="tmRoot"/>
      </p:par>
    </p:tnLst>
  </p:timing>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Purple - mobile workforce">
    <p:spTree>
      <p:nvGrpSpPr>
        <p:cNvPr id="1" name=""/>
        <p:cNvGrpSpPr/>
        <p:nvPr/>
      </p:nvGrpSpPr>
      <p:grpSpPr>
        <a:xfrm>
          <a:off x="0" y="0"/>
          <a:ext cx="0" cy="0"/>
          <a:chOff x="0" y="0"/>
          <a:chExt cx="0" cy="0"/>
        </a:xfrm>
      </p:grpSpPr>
      <p:sp>
        <p:nvSpPr>
          <p:cNvPr id="4" name="Text Placeholder 4"/>
          <p:cNvSpPr>
            <a:spLocks noGrp="1"/>
          </p:cNvSpPr>
          <p:nvPr>
            <p:ph type="body" sz="quarter" idx="13"/>
          </p:nvPr>
        </p:nvSpPr>
        <p:spPr>
          <a:xfrm>
            <a:off x="274320" y="183049"/>
            <a:ext cx="4114800" cy="4759283"/>
          </a:xfrm>
          <a:prstGeom prst="roundRect">
            <a:avLst>
              <a:gd name="adj" fmla="val 2264"/>
            </a:avLst>
          </a:prstGeom>
          <a:solidFill>
            <a:schemeClr val="accent2"/>
          </a:solidFill>
          <a:ln>
            <a:solidFill>
              <a:schemeClr val="accent2"/>
            </a:solidFill>
          </a:ln>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080580241"/>
      </p:ext>
    </p:extLst>
  </p:cSld>
  <p:clrMapOvr>
    <a:masterClrMapping/>
  </p:clrMapOvr>
  <p:transition spd="med">
    <p:wipe dir="r"/>
  </p:transition>
  <p:timing>
    <p:tnLst>
      <p:par>
        <p:cTn id="1" dur="indefinite" restart="never" nodeType="tmRoot"/>
      </p:par>
    </p:tnLst>
  </p:timing>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Green - Info mgmt">
    <p:spTree>
      <p:nvGrpSpPr>
        <p:cNvPr id="1" name=""/>
        <p:cNvGrpSpPr/>
        <p:nvPr/>
      </p:nvGrpSpPr>
      <p:grpSpPr>
        <a:xfrm>
          <a:off x="0" y="0"/>
          <a:ext cx="0" cy="0"/>
          <a:chOff x="0" y="0"/>
          <a:chExt cx="0" cy="0"/>
        </a:xfrm>
      </p:grpSpPr>
      <p:sp>
        <p:nvSpPr>
          <p:cNvPr id="4" name="Text Placeholder 4"/>
          <p:cNvSpPr>
            <a:spLocks noGrp="1"/>
          </p:cNvSpPr>
          <p:nvPr>
            <p:ph type="body" sz="quarter" idx="12"/>
          </p:nvPr>
        </p:nvSpPr>
        <p:spPr>
          <a:xfrm>
            <a:off x="274320" y="183049"/>
            <a:ext cx="4114800" cy="4759283"/>
          </a:xfrm>
          <a:prstGeom prst="roundRect">
            <a:avLst>
              <a:gd name="adj" fmla="val 2264"/>
            </a:avLst>
          </a:prstGeom>
          <a:solidFill>
            <a:schemeClr val="accent6"/>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211565667"/>
      </p:ext>
    </p:extLst>
  </p:cSld>
  <p:clrMapOvr>
    <a:masterClrMapping/>
  </p:clrMapOvr>
  <p:transition spd="med">
    <p:wipe dir="r"/>
  </p:transition>
  <p:timing>
    <p:tnLst>
      <p:par>
        <p:cTn id="1" dur="indefinite" restart="never" nodeType="tmRoot"/>
      </p:par>
    </p:tnLst>
  </p:timing>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Berry - security &amp; data protection">
    <p:spTree>
      <p:nvGrpSpPr>
        <p:cNvPr id="1" name=""/>
        <p:cNvGrpSpPr/>
        <p:nvPr/>
      </p:nvGrpSpPr>
      <p:grpSpPr>
        <a:xfrm>
          <a:off x="0" y="0"/>
          <a:ext cx="0" cy="0"/>
          <a:chOff x="0" y="0"/>
          <a:chExt cx="0" cy="0"/>
        </a:xfrm>
      </p:grpSpPr>
      <p:sp>
        <p:nvSpPr>
          <p:cNvPr id="4" name="Text Placeholder 4"/>
          <p:cNvSpPr>
            <a:spLocks noGrp="1"/>
          </p:cNvSpPr>
          <p:nvPr>
            <p:ph type="body" sz="quarter" idx="13"/>
          </p:nvPr>
        </p:nvSpPr>
        <p:spPr>
          <a:xfrm>
            <a:off x="274320" y="183049"/>
            <a:ext cx="4114800" cy="4759283"/>
          </a:xfrm>
          <a:prstGeom prst="roundRect">
            <a:avLst>
              <a:gd name="adj" fmla="val 2264"/>
            </a:avLst>
          </a:prstGeom>
          <a:solidFill>
            <a:srgbClr val="B7295A"/>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10329946"/>
      </p:ext>
    </p:extLst>
  </p:cSld>
  <p:clrMapOvr>
    <a:masterClrMapping/>
  </p:clrMapOvr>
  <p:transition spd="med">
    <p:wipe dir="r"/>
  </p:transition>
  <p:timing>
    <p:tnLst>
      <p:par>
        <p:cTn id="1" dur="indefinite" restart="never" nodeType="tmRoot"/>
      </p:par>
    </p:tnLst>
  </p:timing>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Blue - a cross-platform pan-dell case study">
    <p:spTree>
      <p:nvGrpSpPr>
        <p:cNvPr id="1" name=""/>
        <p:cNvGrpSpPr/>
        <p:nvPr/>
      </p:nvGrpSpPr>
      <p:grpSpPr>
        <a:xfrm>
          <a:off x="0" y="0"/>
          <a:ext cx="0" cy="0"/>
          <a:chOff x="0" y="0"/>
          <a:chExt cx="0" cy="0"/>
        </a:xfrm>
      </p:grpSpPr>
      <p:sp>
        <p:nvSpPr>
          <p:cNvPr id="4" name="Text Placeholder 4"/>
          <p:cNvSpPr>
            <a:spLocks noGrp="1"/>
          </p:cNvSpPr>
          <p:nvPr>
            <p:ph type="body" sz="quarter" idx="13"/>
          </p:nvPr>
        </p:nvSpPr>
        <p:spPr>
          <a:xfrm>
            <a:off x="274320" y="183049"/>
            <a:ext cx="4114800" cy="4759283"/>
          </a:xfrm>
          <a:prstGeom prst="roundRect">
            <a:avLst>
              <a:gd name="adj" fmla="val 2264"/>
            </a:avLst>
          </a:prstGeom>
          <a:solidFill>
            <a:schemeClr val="bg1"/>
          </a:solidFill>
          <a:effectLst>
            <a:outerShdw blurRad="50800" dist="38100" dir="5400000" algn="tl" rotWithShape="0">
              <a:srgbClr val="000000">
                <a:alpha val="40000"/>
              </a:srgbClr>
            </a:outerShdw>
          </a:effectLst>
        </p:spPr>
        <p:txBody>
          <a:bodyPr vert="horz" lIns="91440" tIns="91440" rIns="91440" bIns="91440" anchor="b" anchorCtr="0">
            <a:noAutofit/>
          </a:bodyPr>
          <a:lstStyle>
            <a:lvl1pPr>
              <a:lnSpc>
                <a:spcPct val="100000"/>
              </a:lnSpc>
              <a:spcBef>
                <a:spcPts val="1000"/>
              </a:spcBef>
              <a:defRPr>
                <a:solidFill>
                  <a:schemeClr val="tx2"/>
                </a:solidFill>
                <a:latin typeface="+mn-lt"/>
                <a:cs typeface="Museo Sans For Dell 500"/>
              </a:defRPr>
            </a:lvl1pPr>
            <a:lvl2pPr>
              <a:lnSpc>
                <a:spcPct val="100000"/>
              </a:lnSpc>
              <a:spcBef>
                <a:spcPts val="0"/>
              </a:spcBef>
              <a:buClr>
                <a:schemeClr val="tx2"/>
              </a:buClr>
              <a:defRPr>
                <a:solidFill>
                  <a:schemeClr val="tx2"/>
                </a:solidFill>
                <a:latin typeface="+mn-lt"/>
                <a:cs typeface="Museo Sans For Dell 100"/>
              </a:defRPr>
            </a:lvl2pPr>
          </a:lstStyle>
          <a:p>
            <a:pPr lvl="0"/>
            <a:r>
              <a:rPr lang="en-US" dirty="0" smtClean="0"/>
              <a:t>Click to edit Master text styles</a:t>
            </a:r>
          </a:p>
          <a:p>
            <a:pPr lvl="1"/>
            <a:r>
              <a:rPr lang="en-US" dirty="0" smtClean="0"/>
              <a:t>Second level</a:t>
            </a:r>
          </a:p>
        </p:txBody>
      </p:sp>
    </p:spTree>
    <p:extLst>
      <p:ext uri="{BB962C8B-B14F-4D97-AF65-F5344CB8AC3E}">
        <p14:creationId xmlns:p14="http://schemas.microsoft.com/office/powerpoint/2010/main" val="2804379344"/>
      </p:ext>
    </p:extLst>
  </p:cSld>
  <p:clrMapOvr>
    <a:masterClrMapping/>
  </p:clrMapOvr>
  <p:transition spd="med">
    <p:wipe dir="r"/>
  </p:transition>
  <p:timing>
    <p:tnLst>
      <p:par>
        <p:cTn id="1" dur="indefinite" restart="never" nodeType="tmRoot"/>
      </p:par>
    </p:tnLst>
  </p:timing>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10" name="Title Placeholder 21"/>
          <p:cNvSpPr>
            <a:spLocks noGrp="1"/>
          </p:cNvSpPr>
          <p:nvPr>
            <p:ph type="ctrTitle" hasCustomPrompt="1"/>
          </p:nvPr>
        </p:nvSpPr>
        <p:spPr>
          <a:xfrm>
            <a:off x="438149" y="2195515"/>
            <a:ext cx="5486400" cy="395346"/>
          </a:xfrm>
          <a:prstGeom prst="rect">
            <a:avLst/>
          </a:prstGeom>
        </p:spPr>
        <p:txBody>
          <a:bodyPr anchor="t" anchorCtr="0">
            <a:spAutoFit/>
          </a:bodyPr>
          <a:lstStyle>
            <a:lvl1pPr algn="l">
              <a:lnSpc>
                <a:spcPct val="90000"/>
              </a:lnSpc>
              <a:defRPr sz="2800" b="0" i="0" smtClean="0">
                <a:solidFill>
                  <a:schemeClr val="bg1"/>
                </a:solidFill>
                <a:latin typeface="+mj-lt"/>
                <a:ea typeface="Museo For Dell" pitchFamily="2" charset="0"/>
                <a:cs typeface="Museo For Dell 100"/>
              </a:defRPr>
            </a:lvl1pPr>
          </a:lstStyle>
          <a:p>
            <a:r>
              <a:rPr lang="en-US" dirty="0" smtClean="0"/>
              <a:t>Click to edit title</a:t>
            </a:r>
          </a:p>
        </p:txBody>
      </p:sp>
      <p:sp>
        <p:nvSpPr>
          <p:cNvPr id="11" name="Text Placeholder 12"/>
          <p:cNvSpPr>
            <a:spLocks noGrp="1"/>
          </p:cNvSpPr>
          <p:nvPr>
            <p:ph type="subTitle" idx="1" hasCustomPrompt="1"/>
          </p:nvPr>
        </p:nvSpPr>
        <p:spPr>
          <a:xfrm>
            <a:off x="438711" y="3126937"/>
            <a:ext cx="5486400" cy="308062"/>
          </a:xfrm>
        </p:spPr>
        <p:txBody>
          <a:bodyPr lIns="0" tIns="0" rIns="0" bIns="0" anchor="t" anchorCtr="0">
            <a:spAutoFit/>
          </a:bodyPr>
          <a:lstStyle>
            <a:lvl1pPr marL="0" indent="0" algn="l">
              <a:buFont typeface="Wingdings" pitchFamily="2" charset="2"/>
              <a:buNone/>
              <a:defRPr sz="2000" b="0" i="0" smtClean="0">
                <a:solidFill>
                  <a:schemeClr val="tx1"/>
                </a:solidFill>
                <a:latin typeface="+mn-lt"/>
                <a:ea typeface="Museo Sans For Dell" pitchFamily="2" charset="0"/>
                <a:cs typeface="Museo Sans For Dell 100"/>
              </a:defRPr>
            </a:lvl1pPr>
          </a:lstStyle>
          <a:p>
            <a:r>
              <a:rPr lang="en-US" dirty="0" smtClean="0"/>
              <a:t>Click to edit subtitle</a:t>
            </a:r>
          </a:p>
        </p:txBody>
      </p:sp>
      <p:cxnSp>
        <p:nvCxnSpPr>
          <p:cNvPr id="12" name="Straight Connector 11"/>
          <p:cNvCxnSpPr/>
          <p:nvPr userDrawn="1"/>
        </p:nvCxnSpPr>
        <p:spPr>
          <a:xfrm>
            <a:off x="447675" y="1337118"/>
            <a:ext cx="8248650"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cxnSp>
        <p:nvCxnSpPr>
          <p:cNvPr id="13" name="Straight Connector 12"/>
          <p:cNvCxnSpPr/>
          <p:nvPr userDrawn="1"/>
        </p:nvCxnSpPr>
        <p:spPr>
          <a:xfrm>
            <a:off x="447675" y="3811145"/>
            <a:ext cx="8248650"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7265559" y="1949546"/>
            <a:ext cx="1399035" cy="1400331"/>
          </a:xfrm>
          <a:prstGeom prst="rect">
            <a:avLst/>
          </a:prstGeom>
        </p:spPr>
      </p:pic>
    </p:spTree>
    <p:extLst>
      <p:ext uri="{BB962C8B-B14F-4D97-AF65-F5344CB8AC3E}">
        <p14:creationId xmlns:p14="http://schemas.microsoft.com/office/powerpoint/2010/main" val="1195364538"/>
      </p:ext>
    </p:extLst>
  </p:cSld>
  <p:clrMapOvr>
    <a:masterClrMapping/>
  </p:clrMapOvr>
  <p:transition spd="med">
    <p:wipe dir="r"/>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600651"/>
            <a:ext cx="8248650" cy="332399"/>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22"/>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n-lt"/>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n-lt"/>
              </a:defRPr>
            </a:lvl2pPr>
            <a:lvl3pPr>
              <a:spcBef>
                <a:spcPts val="300"/>
              </a:spcBef>
              <a:spcAft>
                <a:spcPts val="0"/>
              </a:spcAft>
              <a:buClr>
                <a:schemeClr val="bg1"/>
              </a:buClr>
              <a:defRPr sz="1600">
                <a:solidFill>
                  <a:schemeClr val="tx1"/>
                </a:solidFill>
                <a:latin typeface="+mn-lt"/>
              </a:defRPr>
            </a:lvl3pPr>
            <a:lvl4pPr>
              <a:spcBef>
                <a:spcPts val="300"/>
              </a:spcBef>
              <a:spcAft>
                <a:spcPts val="0"/>
              </a:spcAft>
              <a:buClr>
                <a:schemeClr val="bg1"/>
              </a:buClr>
              <a:defRPr sz="1400" baseline="0">
                <a:solidFill>
                  <a:schemeClr val="tx1"/>
                </a:solidFill>
                <a:latin typeface="+mn-lt"/>
              </a:defRPr>
            </a:lvl4pPr>
            <a:lvl5pPr>
              <a:spcBef>
                <a:spcPts val="300"/>
              </a:spcBef>
              <a:spcAft>
                <a:spcPts val="0"/>
              </a:spcAft>
              <a:buClr>
                <a:schemeClr val="bg1"/>
              </a:buClr>
              <a:defRPr sz="1200">
                <a:solidFill>
                  <a:schemeClr val="tx1"/>
                </a:solidFill>
                <a:latin typeface="+mn-lt"/>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841888908"/>
      </p:ext>
    </p:extLst>
  </p:cSld>
  <p:clrMapOvr>
    <a:masterClrMapping/>
  </p:clrMapOvr>
  <p:transition spd="med">
    <p:wipe dir="r"/>
  </p:transition>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p:nvPr>
        </p:nvSpPr>
        <p:spPr>
          <a:xfrm>
            <a:off x="425904" y="196363"/>
            <a:ext cx="8279946" cy="332707"/>
          </a:xfrm>
        </p:spPr>
        <p:txBody>
          <a:bodyPr/>
          <a:lstStyle>
            <a:lvl1pPr>
              <a:lnSpc>
                <a:spcPct val="90000"/>
              </a:lnSpc>
              <a:defRPr sz="2400" b="0">
                <a:solidFill>
                  <a:schemeClr val="accent1"/>
                </a:solidFill>
                <a:latin typeface="+mj-lt"/>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970163"/>
            <a:ext cx="8267140" cy="3643427"/>
          </a:xfrm>
        </p:spPr>
        <p:txBody>
          <a:bodyPr/>
          <a:lstStyle>
            <a:lvl1pPr>
              <a:spcBef>
                <a:spcPts val="100"/>
              </a:spcBef>
              <a:spcAft>
                <a:spcPts val="200"/>
              </a:spcAft>
              <a:defRPr sz="2000">
                <a:solidFill>
                  <a:schemeClr val="tx1"/>
                </a:solidFill>
                <a:latin typeface="+mn-lt"/>
              </a:defRPr>
            </a:lvl1pPr>
            <a:lvl2pPr>
              <a:spcBef>
                <a:spcPts val="100"/>
              </a:spcBef>
              <a:spcAft>
                <a:spcPts val="200"/>
              </a:spcAft>
              <a:buFont typeface="Museo Sans For Dell" pitchFamily="2" charset="0"/>
              <a:buChar char="–"/>
              <a:defRPr sz="1800">
                <a:solidFill>
                  <a:schemeClr val="tx1"/>
                </a:solidFill>
                <a:latin typeface="+mn-lt"/>
              </a:defRPr>
            </a:lvl2pPr>
            <a:lvl3pPr>
              <a:spcBef>
                <a:spcPts val="100"/>
              </a:spcBef>
              <a:spcAft>
                <a:spcPts val="200"/>
              </a:spcAft>
              <a:defRPr sz="1600">
                <a:solidFill>
                  <a:schemeClr val="tx1"/>
                </a:solidFill>
                <a:latin typeface="+mn-lt"/>
              </a:defRPr>
            </a:lvl3pPr>
            <a:lvl4pPr>
              <a:spcBef>
                <a:spcPts val="100"/>
              </a:spcBef>
              <a:spcAft>
                <a:spcPts val="200"/>
              </a:spcAft>
              <a:defRPr sz="1200" baseline="0">
                <a:solidFill>
                  <a:schemeClr val="tx1"/>
                </a:solidFill>
                <a:latin typeface="+mn-lt"/>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10" name="TextBox 9"/>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AAAAAA"/>
                </a:solidFill>
              </a:rPr>
              <a:pPr algn="just" defTabSz="914400" fontAlgn="base">
                <a:lnSpc>
                  <a:spcPct val="90000"/>
                </a:lnSpc>
                <a:spcBef>
                  <a:spcPts val="600"/>
                </a:spcBef>
                <a:buClr>
                  <a:srgbClr val="0085C3"/>
                </a:buClr>
              </a:pPr>
              <a:t>‹#›</a:t>
            </a:fld>
            <a:r>
              <a:rPr lang="en-US" sz="800" dirty="0" smtClean="0">
                <a:solidFill>
                  <a:srgbClr val="AAAAAA"/>
                </a:solidFill>
              </a:rPr>
              <a:t>  Dell Restricted</a:t>
            </a:r>
          </a:p>
        </p:txBody>
      </p:sp>
      <p:sp>
        <p:nvSpPr>
          <p:cNvPr id="11" name="TextBox 10"/>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AAAAAA"/>
                </a:solidFill>
              </a:rPr>
              <a:t>Software</a:t>
            </a:r>
            <a:endParaRPr lang="en-US" sz="900" dirty="0">
              <a:solidFill>
                <a:srgbClr val="AAAAAA"/>
              </a:solidFill>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Tree>
    <p:extLst>
      <p:ext uri="{BB962C8B-B14F-4D97-AF65-F5344CB8AC3E}">
        <p14:creationId xmlns:p14="http://schemas.microsoft.com/office/powerpoint/2010/main" val="2621781987"/>
      </p:ext>
    </p:extLst>
  </p:cSld>
  <p:clrMapOvr>
    <a:masterClrMapping/>
  </p:clrMapOvr>
  <p:transition spd="med">
    <p:wipe dir="r"/>
  </p:transition>
  <p:timing>
    <p:tnLst>
      <p:par>
        <p:cTn id="1" dur="indefinite" restart="never" nodeType="tmRoot"/>
      </p:par>
    </p:tnLst>
  </p:timing>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p:cSld name="1_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363"/>
            <a:ext cx="8279946" cy="332707"/>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457200" y="970171"/>
            <a:ext cx="8267140" cy="908782"/>
          </a:xfrm>
        </p:spPr>
        <p:txBody>
          <a:bodyPr lIns="0" tIns="0" rIns="0" bIns="0">
            <a:spAutoFit/>
          </a:bodyPr>
          <a:lstStyle>
            <a:lvl1pPr>
              <a:spcBef>
                <a:spcPts val="1200"/>
              </a:spcBef>
              <a:spcAft>
                <a:spcPts val="0"/>
              </a:spcAft>
              <a:defRPr sz="2000">
                <a:solidFill>
                  <a:schemeClr val="tx1"/>
                </a:solidFill>
                <a:latin typeface="Museo Sans For Dell" pitchFamily="2" charset="0"/>
              </a:defRPr>
            </a:lvl1pPr>
            <a:lvl2pPr>
              <a:spcBef>
                <a:spcPts val="300"/>
              </a:spcBef>
              <a:spcAft>
                <a:spcPts val="0"/>
              </a:spcAft>
              <a:buFont typeface="Museo Sans For Dell" pitchFamily="2" charset="0"/>
              <a:buChar char="–"/>
              <a:defRPr sz="1800">
                <a:solidFill>
                  <a:schemeClr val="tx1"/>
                </a:solidFill>
                <a:latin typeface="Museo Sans For Dell" pitchFamily="2" charset="0"/>
              </a:defRPr>
            </a:lvl2pPr>
            <a:lvl3pPr>
              <a:spcBef>
                <a:spcPts val="300"/>
              </a:spcBef>
              <a:spcAft>
                <a:spcPts val="0"/>
              </a:spcAft>
              <a:defRPr sz="16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cxnSp>
        <p:nvCxnSpPr>
          <p:cNvPr id="20" name="Straight Connector 19"/>
          <p:cNvCxnSpPr>
            <a:cxnSpLocks noChangeShapeType="1"/>
          </p:cNvCxnSpPr>
          <p:nvPr/>
        </p:nvCxnSpPr>
        <p:spPr bwMode="auto">
          <a:xfrm>
            <a:off x="436582" y="4672941"/>
            <a:ext cx="8262035" cy="0"/>
          </a:xfrm>
          <a:prstGeom prst="line">
            <a:avLst/>
          </a:prstGeom>
          <a:noFill/>
          <a:ln w="9525">
            <a:solidFill>
              <a:srgbClr val="AAAAAA"/>
            </a:solidFill>
            <a:round/>
            <a:headEnd/>
            <a:tailEnd/>
          </a:ln>
        </p:spPr>
      </p:cxnSp>
      <p:sp>
        <p:nvSpPr>
          <p:cNvPr id="5" name="TextBox 4"/>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AAAAAA"/>
                </a:solidFill>
              </a:rPr>
              <a:pPr algn="just" defTabSz="914400" fontAlgn="base">
                <a:lnSpc>
                  <a:spcPct val="90000"/>
                </a:lnSpc>
                <a:spcBef>
                  <a:spcPts val="600"/>
                </a:spcBef>
                <a:buClr>
                  <a:srgbClr val="0085C3"/>
                </a:buClr>
              </a:pPr>
              <a:t>‹#›</a:t>
            </a:fld>
            <a:r>
              <a:rPr lang="en-US" sz="800" dirty="0" smtClean="0">
                <a:solidFill>
                  <a:srgbClr val="AAAAAA"/>
                </a:solidFill>
              </a:rPr>
              <a:t>  Dell Restricted</a:t>
            </a:r>
          </a:p>
        </p:txBody>
      </p:sp>
      <p:sp>
        <p:nvSpPr>
          <p:cNvPr id="6" name="TextBox 5"/>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AAAAAA"/>
                </a:solidFill>
              </a:rPr>
              <a:t>Software</a:t>
            </a:r>
            <a:endParaRPr lang="en-US" sz="900" dirty="0">
              <a:solidFill>
                <a:srgbClr val="AAAAAA"/>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Tree>
    <p:extLst>
      <p:ext uri="{BB962C8B-B14F-4D97-AF65-F5344CB8AC3E}">
        <p14:creationId xmlns:p14="http://schemas.microsoft.com/office/powerpoint/2010/main" val="1277697076"/>
      </p:ext>
    </p:extLst>
  </p:cSld>
  <p:clrMapOvr>
    <a:masterClrMapping/>
  </p:clrMapOvr>
  <p:transition spd="med">
    <p:wipe dir="r"/>
  </p:transition>
  <p:timing>
    <p:tnLst>
      <p:par>
        <p:cTn id="1" dur="indefinite" restart="never" nodeType="tmRoot"/>
      </p:par>
    </p:tnLst>
  </p:timing>
  <p:extLst mod="1">
    <p:ext uri="{DCECCB84-F9BA-43D5-87BE-67443E8EF086}">
      <p15:sldGuideLst xmlns="" xmlns:p15="http://schemas.microsoft.com/office/powerpoint/2012/main">
        <p15:guide id="1" orient="horz" pos="3108" userDrawn="1">
          <p15:clr>
            <a:srgbClr val="FBAE40"/>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Title+Sub_and_Content">
    <p:spTree>
      <p:nvGrpSpPr>
        <p:cNvPr id="1" name=""/>
        <p:cNvGrpSpPr/>
        <p:nvPr/>
      </p:nvGrpSpPr>
      <p:grpSpPr>
        <a:xfrm>
          <a:off x="0" y="0"/>
          <a:ext cx="0" cy="0"/>
          <a:chOff x="0" y="0"/>
          <a:chExt cx="0" cy="0"/>
        </a:xfrm>
      </p:grpSpPr>
      <p:sp>
        <p:nvSpPr>
          <p:cNvPr id="2" name="Title 1"/>
          <p:cNvSpPr>
            <a:spLocks noGrp="1"/>
          </p:cNvSpPr>
          <p:nvPr>
            <p:ph type="title"/>
          </p:nvPr>
        </p:nvSpPr>
        <p:spPr>
          <a:xfrm>
            <a:off x="425904" y="196363"/>
            <a:ext cx="8229600" cy="332707"/>
          </a:xfrm>
        </p:spPr>
        <p:txBody>
          <a:bodyPr>
            <a:spAutoFit/>
          </a:bodyPr>
          <a:lstStyle>
            <a:lvl1pPr>
              <a:lnSpc>
                <a:spcPct val="90000"/>
              </a:lnSpc>
              <a:defRPr sz="2400" b="0">
                <a:solidFill>
                  <a:schemeClr val="accent1"/>
                </a:solidFill>
                <a:latin typeface="+mj-lt"/>
              </a:defRPr>
            </a:lvl1pPr>
          </a:lstStyle>
          <a:p>
            <a:r>
              <a:rPr lang="en-US" dirty="0" smtClean="0"/>
              <a:t>Click to edit Master title style</a:t>
            </a:r>
            <a:endParaRPr lang="en-US" dirty="0"/>
          </a:p>
        </p:txBody>
      </p:sp>
      <p:sp>
        <p:nvSpPr>
          <p:cNvPr id="5" name="Content Placeholder 8"/>
          <p:cNvSpPr>
            <a:spLocks noGrp="1"/>
          </p:cNvSpPr>
          <p:nvPr>
            <p:ph sz="quarter" idx="10"/>
          </p:nvPr>
        </p:nvSpPr>
        <p:spPr>
          <a:xfrm>
            <a:off x="425904" y="549158"/>
            <a:ext cx="8229600" cy="308062"/>
          </a:xfrm>
        </p:spPr>
        <p:txBody>
          <a:bodyPr>
            <a:spAutoFit/>
          </a:bodyPr>
          <a:lstStyle>
            <a:lvl1pPr marL="0" indent="0">
              <a:buNone/>
              <a:defRPr sz="2000" b="0">
                <a:solidFill>
                  <a:schemeClr val="tx1"/>
                </a:solidFill>
                <a:latin typeface="+mn-lt"/>
              </a:defRPr>
            </a:lvl1pPr>
          </a:lstStyle>
          <a:p>
            <a:pPr lvl="0"/>
            <a:r>
              <a:rPr lang="en-US" dirty="0" smtClean="0"/>
              <a:t>Click to edit Master text styles</a:t>
            </a:r>
          </a:p>
        </p:txBody>
      </p:sp>
      <p:sp>
        <p:nvSpPr>
          <p:cNvPr id="6" name="Content Placeholder 2"/>
          <p:cNvSpPr>
            <a:spLocks noGrp="1"/>
          </p:cNvSpPr>
          <p:nvPr>
            <p:ph sz="half" idx="1"/>
          </p:nvPr>
        </p:nvSpPr>
        <p:spPr>
          <a:xfrm>
            <a:off x="425904" y="1084569"/>
            <a:ext cx="8229600" cy="3454308"/>
          </a:xfrm>
        </p:spPr>
        <p:txBody>
          <a:bodyPr/>
          <a:lstStyle>
            <a:lvl1pPr>
              <a:spcBef>
                <a:spcPts val="100"/>
              </a:spcBef>
              <a:spcAft>
                <a:spcPts val="200"/>
              </a:spcAft>
              <a:defRPr sz="2000">
                <a:solidFill>
                  <a:schemeClr val="tx1"/>
                </a:solidFill>
                <a:latin typeface="+mn-lt"/>
              </a:defRPr>
            </a:lvl1pPr>
            <a:lvl2pPr>
              <a:spcBef>
                <a:spcPts val="100"/>
              </a:spcBef>
              <a:spcAft>
                <a:spcPts val="200"/>
              </a:spcAft>
              <a:buFont typeface="Museo Sans For Dell" pitchFamily="2" charset="0"/>
              <a:buChar char="–"/>
              <a:defRPr sz="1800">
                <a:solidFill>
                  <a:schemeClr val="tx1"/>
                </a:solidFill>
                <a:latin typeface="+mn-lt"/>
              </a:defRPr>
            </a:lvl2pPr>
            <a:lvl3pPr>
              <a:spcBef>
                <a:spcPts val="100"/>
              </a:spcBef>
              <a:spcAft>
                <a:spcPts val="200"/>
              </a:spcAft>
              <a:defRPr sz="1600">
                <a:solidFill>
                  <a:schemeClr val="tx1"/>
                </a:solidFill>
                <a:latin typeface="+mn-lt"/>
              </a:defRPr>
            </a:lvl3pPr>
            <a:lvl4pPr>
              <a:spcBef>
                <a:spcPts val="100"/>
              </a:spcBef>
              <a:spcAft>
                <a:spcPts val="200"/>
              </a:spcAft>
              <a:defRPr sz="1200" baseline="0">
                <a:solidFill>
                  <a:schemeClr val="tx1"/>
                </a:solidFill>
                <a:latin typeface="+mn-lt"/>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1" name="TextBox 10"/>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AAAAAA"/>
                </a:solidFill>
              </a:rPr>
              <a:pPr algn="just" defTabSz="914400" fontAlgn="base">
                <a:lnSpc>
                  <a:spcPct val="90000"/>
                </a:lnSpc>
                <a:spcBef>
                  <a:spcPts val="600"/>
                </a:spcBef>
                <a:buClr>
                  <a:srgbClr val="0085C3"/>
                </a:buClr>
              </a:pPr>
              <a:t>‹#›</a:t>
            </a:fld>
            <a:r>
              <a:rPr lang="en-US" sz="800" dirty="0" smtClean="0">
                <a:solidFill>
                  <a:srgbClr val="AAAAAA"/>
                </a:solidFill>
              </a:rPr>
              <a:t>  Dell Restricted</a:t>
            </a:r>
          </a:p>
        </p:txBody>
      </p:sp>
      <p:sp>
        <p:nvSpPr>
          <p:cNvPr id="12" name="TextBox 11"/>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AAAAAA"/>
                </a:solidFill>
              </a:rPr>
              <a:t>Software</a:t>
            </a:r>
            <a:endParaRPr lang="en-US" sz="900" dirty="0">
              <a:solidFill>
                <a:srgbClr val="AAAAAA"/>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Tree>
    <p:extLst>
      <p:ext uri="{BB962C8B-B14F-4D97-AF65-F5344CB8AC3E}">
        <p14:creationId xmlns:p14="http://schemas.microsoft.com/office/powerpoint/2010/main" val="2251857697"/>
      </p:ext>
    </p:extLst>
  </p:cSld>
  <p:clrMapOvr>
    <a:masterClrMapping/>
  </p:clrMapOvr>
  <p:transition spd="med">
    <p:wipe dir="r"/>
  </p:transition>
  <p:timing>
    <p:tnLst>
      <p:par>
        <p:cTn id="1" dur="indefinite" restart="never" nodeType="tmRoot"/>
      </p:par>
    </p:tnLst>
  </p:timing>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cxnSp>
        <p:nvCxnSpPr>
          <p:cNvPr id="5" name="Straight Connector 9"/>
          <p:cNvCxnSpPr>
            <a:cxnSpLocks noChangeShapeType="1"/>
          </p:cNvCxnSpPr>
          <p:nvPr userDrawn="1"/>
        </p:nvCxnSpPr>
        <p:spPr bwMode="auto">
          <a:xfrm>
            <a:off x="436563" y="4633437"/>
            <a:ext cx="8261350" cy="0"/>
          </a:xfrm>
          <a:prstGeom prst="line">
            <a:avLst/>
          </a:prstGeom>
          <a:noFill/>
          <a:ln w="9525">
            <a:solidFill>
              <a:srgbClr val="AAAAAA"/>
            </a:solidFill>
            <a:round/>
            <a:headEnd/>
            <a:tailEnd/>
          </a:ln>
        </p:spPr>
      </p:cxnSp>
      <p:sp>
        <p:nvSpPr>
          <p:cNvPr id="12" name="Content Placeholder 2"/>
          <p:cNvSpPr>
            <a:spLocks noGrp="1"/>
          </p:cNvSpPr>
          <p:nvPr>
            <p:ph sz="half" idx="10"/>
          </p:nvPr>
        </p:nvSpPr>
        <p:spPr>
          <a:xfrm>
            <a:off x="4772025" y="970173"/>
            <a:ext cx="3922278" cy="960125"/>
          </a:xfrm>
        </p:spPr>
        <p:txBody>
          <a:bodyPr>
            <a:spAutoFit/>
          </a:bodyPr>
          <a:lstStyle>
            <a:lvl1pPr>
              <a:spcBef>
                <a:spcPts val="1200"/>
              </a:spcBef>
              <a:defRPr sz="2000" b="0">
                <a:solidFill>
                  <a:schemeClr val="tx1"/>
                </a:solidFill>
                <a:latin typeface="+mn-lt"/>
              </a:defRPr>
            </a:lvl1pPr>
            <a:lvl2pPr marL="574675" indent="-231775">
              <a:spcBef>
                <a:spcPts val="300"/>
              </a:spcBef>
              <a:defRPr sz="1800" b="0">
                <a:solidFill>
                  <a:schemeClr val="tx1"/>
                </a:solidFill>
                <a:latin typeface="+mn-lt"/>
              </a:defRPr>
            </a:lvl2pPr>
            <a:lvl3pPr>
              <a:spcBef>
                <a:spcPts val="300"/>
              </a:spcBef>
              <a:defRPr sz="1600" b="0">
                <a:solidFill>
                  <a:schemeClr val="tx1"/>
                </a:solidFill>
                <a:latin typeface="+mn-lt"/>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0" name="Content Placeholder 2"/>
          <p:cNvSpPr>
            <a:spLocks noGrp="1"/>
          </p:cNvSpPr>
          <p:nvPr>
            <p:ph sz="half" idx="11"/>
          </p:nvPr>
        </p:nvSpPr>
        <p:spPr>
          <a:xfrm>
            <a:off x="457200" y="970173"/>
            <a:ext cx="3938136" cy="960125"/>
          </a:xfrm>
        </p:spPr>
        <p:txBody>
          <a:bodyPr>
            <a:spAutoFit/>
          </a:bodyPr>
          <a:lstStyle>
            <a:lvl1pPr>
              <a:spcBef>
                <a:spcPts val="1200"/>
              </a:spcBef>
              <a:defRPr sz="2000" b="0">
                <a:solidFill>
                  <a:schemeClr val="tx1"/>
                </a:solidFill>
                <a:latin typeface="+mn-lt"/>
              </a:defRPr>
            </a:lvl1pPr>
            <a:lvl2pPr marL="574675" indent="-231775">
              <a:spcBef>
                <a:spcPts val="300"/>
              </a:spcBef>
              <a:defRPr sz="1800" b="0">
                <a:solidFill>
                  <a:schemeClr val="tx1"/>
                </a:solidFill>
                <a:latin typeface="+mn-lt"/>
              </a:defRPr>
            </a:lvl2pPr>
            <a:lvl3pPr>
              <a:spcBef>
                <a:spcPts val="300"/>
              </a:spcBef>
              <a:defRPr sz="1600" b="0">
                <a:solidFill>
                  <a:schemeClr val="tx1"/>
                </a:solidFill>
                <a:latin typeface="+mn-lt"/>
              </a:defRPr>
            </a:lvl3pPr>
            <a:lvl4pPr>
              <a:buNone/>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p:txBody>
      </p:sp>
      <p:sp>
        <p:nvSpPr>
          <p:cNvPr id="15" name="Title 1"/>
          <p:cNvSpPr>
            <a:spLocks noGrp="1"/>
          </p:cNvSpPr>
          <p:nvPr>
            <p:ph type="title"/>
          </p:nvPr>
        </p:nvSpPr>
        <p:spPr>
          <a:xfrm>
            <a:off x="425904" y="196363"/>
            <a:ext cx="8279946" cy="332707"/>
          </a:xfrm>
        </p:spPr>
        <p:txBody>
          <a:bodyPr>
            <a:spAutoFit/>
          </a:bodyPr>
          <a:lstStyle>
            <a:lvl1pPr>
              <a:lnSpc>
                <a:spcPct val="90000"/>
              </a:lnSpc>
              <a:defRPr sz="2400" b="0">
                <a:solidFill>
                  <a:schemeClr val="accent1"/>
                </a:solidFill>
                <a:latin typeface="+mj-lt"/>
              </a:defRPr>
            </a:lvl1pPr>
          </a:lstStyle>
          <a:p>
            <a:r>
              <a:rPr lang="en-US" dirty="0" smtClean="0"/>
              <a:t>Click to edit Master title style</a:t>
            </a:r>
            <a:endParaRPr lang="en-US" dirty="0"/>
          </a:p>
        </p:txBody>
      </p:sp>
      <p:sp>
        <p:nvSpPr>
          <p:cNvPr id="9" name="TextBox 8"/>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AAAAAA"/>
                </a:solidFill>
              </a:rPr>
              <a:pPr algn="just" defTabSz="914400" fontAlgn="base">
                <a:lnSpc>
                  <a:spcPct val="90000"/>
                </a:lnSpc>
                <a:spcBef>
                  <a:spcPts val="600"/>
                </a:spcBef>
                <a:buClr>
                  <a:srgbClr val="0085C3"/>
                </a:buClr>
              </a:pPr>
              <a:t>‹#›</a:t>
            </a:fld>
            <a:r>
              <a:rPr lang="en-US" sz="800" dirty="0" smtClean="0">
                <a:solidFill>
                  <a:srgbClr val="AAAAAA"/>
                </a:solidFill>
              </a:rPr>
              <a:t>  Dell Restricted</a:t>
            </a:r>
          </a:p>
        </p:txBody>
      </p:sp>
      <p:sp>
        <p:nvSpPr>
          <p:cNvPr id="11" name="TextBox 10"/>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AAAAAA"/>
                </a:solidFill>
              </a:rPr>
              <a:t>Software</a:t>
            </a:r>
            <a:endParaRPr lang="en-US" sz="900" dirty="0">
              <a:solidFill>
                <a:srgbClr val="AAAAAA"/>
              </a:solidFill>
            </a:endParaRP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Tree>
    <p:extLst>
      <p:ext uri="{BB962C8B-B14F-4D97-AF65-F5344CB8AC3E}">
        <p14:creationId xmlns:p14="http://schemas.microsoft.com/office/powerpoint/2010/main" val="356237575"/>
      </p:ext>
    </p:extLst>
  </p:cSld>
  <p:clrMapOvr>
    <a:masterClrMapping/>
  </p:clrMapOvr>
  <p:transition spd="med">
    <p:wipe dir="r"/>
  </p:transition>
  <p:timing>
    <p:tnLst>
      <p:par>
        <p:cTn id="1" dur="indefinite" restart="never" nodeType="tmRoot"/>
      </p:par>
    </p:tnLst>
  </p:timing>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cxnSp>
        <p:nvCxnSpPr>
          <p:cNvPr id="3" name="Straight Connector 9"/>
          <p:cNvCxnSpPr>
            <a:cxnSpLocks noChangeShapeType="1"/>
          </p:cNvCxnSpPr>
          <p:nvPr userDrawn="1"/>
        </p:nvCxnSpPr>
        <p:spPr bwMode="auto">
          <a:xfrm>
            <a:off x="436563" y="4633437"/>
            <a:ext cx="8261350" cy="0"/>
          </a:xfrm>
          <a:prstGeom prst="line">
            <a:avLst/>
          </a:prstGeom>
          <a:noFill/>
          <a:ln w="9525">
            <a:solidFill>
              <a:srgbClr val="AAAAAA"/>
            </a:solidFill>
            <a:round/>
            <a:headEnd/>
            <a:tailEnd/>
          </a:ln>
        </p:spPr>
      </p:cxnSp>
      <p:sp>
        <p:nvSpPr>
          <p:cNvPr id="10" name="Title 1"/>
          <p:cNvSpPr>
            <a:spLocks noGrp="1"/>
          </p:cNvSpPr>
          <p:nvPr>
            <p:ph type="title"/>
          </p:nvPr>
        </p:nvSpPr>
        <p:spPr>
          <a:xfrm>
            <a:off x="425904" y="196363"/>
            <a:ext cx="8229600" cy="332707"/>
          </a:xfrm>
        </p:spPr>
        <p:txBody>
          <a:bodyPr/>
          <a:lstStyle>
            <a:lvl1pPr>
              <a:lnSpc>
                <a:spcPct val="90000"/>
              </a:lnSpc>
              <a:defRPr sz="2400" b="0">
                <a:solidFill>
                  <a:schemeClr val="accent1"/>
                </a:solidFill>
                <a:latin typeface="+mj-lt"/>
              </a:defRPr>
            </a:lvl1pPr>
          </a:lstStyle>
          <a:p>
            <a:r>
              <a:rPr lang="en-US" dirty="0" smtClean="0"/>
              <a:t>Click to edit Master title style</a:t>
            </a:r>
            <a:endParaRPr lang="en-US" dirty="0"/>
          </a:p>
        </p:txBody>
      </p:sp>
      <p:sp>
        <p:nvSpPr>
          <p:cNvPr id="8" name="TextBox 7"/>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AAAAAA"/>
                </a:solidFill>
              </a:rPr>
              <a:pPr algn="just" defTabSz="914400" fontAlgn="base">
                <a:lnSpc>
                  <a:spcPct val="90000"/>
                </a:lnSpc>
                <a:spcBef>
                  <a:spcPts val="600"/>
                </a:spcBef>
                <a:buClr>
                  <a:srgbClr val="0085C3"/>
                </a:buClr>
              </a:pPr>
              <a:t>‹#›</a:t>
            </a:fld>
            <a:r>
              <a:rPr lang="en-US" sz="800" dirty="0" smtClean="0">
                <a:solidFill>
                  <a:srgbClr val="AAAAAA"/>
                </a:solidFill>
              </a:rPr>
              <a:t>  Dell Restricted</a:t>
            </a:r>
          </a:p>
        </p:txBody>
      </p:sp>
      <p:sp>
        <p:nvSpPr>
          <p:cNvPr id="9" name="TextBox 8"/>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AAAAAA"/>
                </a:solidFill>
              </a:rPr>
              <a:t>Software</a:t>
            </a:r>
            <a:endParaRPr lang="en-US" sz="900" dirty="0">
              <a:solidFill>
                <a:srgbClr val="AAAAAA"/>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Tree>
    <p:extLst>
      <p:ext uri="{BB962C8B-B14F-4D97-AF65-F5344CB8AC3E}">
        <p14:creationId xmlns:p14="http://schemas.microsoft.com/office/powerpoint/2010/main" val="3268912434"/>
      </p:ext>
    </p:extLst>
  </p:cSld>
  <p:clrMapOvr>
    <a:masterClrMapping/>
  </p:clrMapOvr>
  <p:transition spd="med">
    <p:wipe dir="r"/>
  </p:transition>
  <p:timing>
    <p:tnLst>
      <p:par>
        <p:cTn id="1" dur="indefinite" restart="never" nodeType="tmRoot"/>
      </p:par>
    </p:tnLst>
  </p:timing>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2" name="Title 1"/>
          <p:cNvSpPr>
            <a:spLocks noGrp="1"/>
          </p:cNvSpPr>
          <p:nvPr>
            <p:ph type="title"/>
          </p:nvPr>
        </p:nvSpPr>
        <p:spPr>
          <a:xfrm>
            <a:off x="425904" y="196363"/>
            <a:ext cx="8229600" cy="332707"/>
          </a:xfrm>
        </p:spPr>
        <p:txBody>
          <a:bodyPr>
            <a:spAutoFit/>
          </a:bodyPr>
          <a:lstStyle>
            <a:lvl1pPr>
              <a:lnSpc>
                <a:spcPct val="90000"/>
              </a:lnSpc>
              <a:defRPr sz="2400" b="0">
                <a:solidFill>
                  <a:schemeClr val="accent1"/>
                </a:solidFill>
                <a:latin typeface="+mj-lt"/>
              </a:defRPr>
            </a:lvl1pPr>
          </a:lstStyle>
          <a:p>
            <a:r>
              <a:rPr lang="en-US" dirty="0" smtClean="0"/>
              <a:t>Click to edit Master title style</a:t>
            </a:r>
            <a:endParaRPr lang="en-US" dirty="0"/>
          </a:p>
        </p:txBody>
      </p:sp>
      <p:sp>
        <p:nvSpPr>
          <p:cNvPr id="13" name="Content Placeholder 8"/>
          <p:cNvSpPr>
            <a:spLocks noGrp="1"/>
          </p:cNvSpPr>
          <p:nvPr>
            <p:ph sz="quarter" idx="10"/>
          </p:nvPr>
        </p:nvSpPr>
        <p:spPr>
          <a:xfrm>
            <a:off x="425904" y="549158"/>
            <a:ext cx="8229600" cy="308062"/>
          </a:xfrm>
        </p:spPr>
        <p:txBody>
          <a:bodyPr>
            <a:spAutoFit/>
          </a:bodyPr>
          <a:lstStyle>
            <a:lvl1pPr marL="0" indent="0">
              <a:buNone/>
              <a:defRPr sz="2000" b="0">
                <a:solidFill>
                  <a:schemeClr val="tx1"/>
                </a:solidFill>
                <a:latin typeface="+mn-lt"/>
              </a:defRPr>
            </a:lvl1pPr>
          </a:lstStyle>
          <a:p>
            <a:pPr lvl="0"/>
            <a:r>
              <a:rPr lang="en-US" dirty="0" smtClean="0"/>
              <a:t>Click to edit Master text styles</a:t>
            </a:r>
          </a:p>
        </p:txBody>
      </p:sp>
      <p:sp>
        <p:nvSpPr>
          <p:cNvPr id="8" name="TextBox 7"/>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AAAAAA"/>
                </a:solidFill>
              </a:rPr>
              <a:pPr algn="just" defTabSz="914400" fontAlgn="base">
                <a:lnSpc>
                  <a:spcPct val="90000"/>
                </a:lnSpc>
                <a:spcBef>
                  <a:spcPts val="600"/>
                </a:spcBef>
                <a:buClr>
                  <a:srgbClr val="0085C3"/>
                </a:buClr>
              </a:pPr>
              <a:t>‹#›</a:t>
            </a:fld>
            <a:r>
              <a:rPr lang="en-US" sz="800" dirty="0" smtClean="0">
                <a:solidFill>
                  <a:srgbClr val="AAAAAA"/>
                </a:solidFill>
              </a:rPr>
              <a:t>  Dell Restricted</a:t>
            </a:r>
          </a:p>
        </p:txBody>
      </p:sp>
      <p:sp>
        <p:nvSpPr>
          <p:cNvPr id="10" name="TextBox 9"/>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AAAAAA"/>
                </a:solidFill>
              </a:rPr>
              <a:t>Software</a:t>
            </a:r>
            <a:endParaRPr lang="en-US" sz="900" dirty="0">
              <a:solidFill>
                <a:srgbClr val="AAAAAA"/>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Tree>
    <p:extLst>
      <p:ext uri="{BB962C8B-B14F-4D97-AF65-F5344CB8AC3E}">
        <p14:creationId xmlns:p14="http://schemas.microsoft.com/office/powerpoint/2010/main" val="3931529545"/>
      </p:ext>
    </p:extLst>
  </p:cSld>
  <p:clrMapOvr>
    <a:masterClrMapping/>
  </p:clrMapOvr>
  <p:transition spd="med">
    <p:wipe dir="r"/>
  </p:transition>
  <p:timing>
    <p:tnLst>
      <p:par>
        <p:cTn id="1" dur="indefinite" restart="never" nodeType="tmRoot"/>
      </p:par>
    </p:tnLst>
  </p:timing>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sp>
        <p:nvSpPr>
          <p:cNvPr id="7" name="TextBox 6"/>
          <p:cNvSpPr txBox="1"/>
          <p:nvPr userDrawn="1"/>
        </p:nvSpPr>
        <p:spPr>
          <a:xfrm>
            <a:off x="429784" y="4810953"/>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AAAAAA"/>
                </a:solidFill>
              </a:rPr>
              <a:pPr algn="just" defTabSz="914400" fontAlgn="base">
                <a:lnSpc>
                  <a:spcPct val="90000"/>
                </a:lnSpc>
                <a:spcBef>
                  <a:spcPts val="600"/>
                </a:spcBef>
                <a:buClr>
                  <a:srgbClr val="0085C3"/>
                </a:buClr>
              </a:pPr>
              <a:t>‹#›</a:t>
            </a:fld>
            <a:r>
              <a:rPr lang="en-US" sz="800" dirty="0" smtClean="0">
                <a:solidFill>
                  <a:srgbClr val="AAAAAA"/>
                </a:solidFill>
              </a:rPr>
              <a:t>  Dell Restricted</a:t>
            </a:r>
          </a:p>
        </p:txBody>
      </p:sp>
      <p:sp>
        <p:nvSpPr>
          <p:cNvPr id="9" name="TextBox 8"/>
          <p:cNvSpPr txBox="1"/>
          <p:nvPr userDrawn="1"/>
        </p:nvSpPr>
        <p:spPr bwMode="black">
          <a:xfrm>
            <a:off x="5459388" y="4792198"/>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AAAAAA"/>
                </a:solidFill>
              </a:rPr>
              <a:t>Dell Software</a:t>
            </a:r>
            <a:endParaRPr lang="en-US" sz="900" dirty="0">
              <a:solidFill>
                <a:srgbClr val="AAAAAA"/>
              </a:solidFill>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05644"/>
            <a:ext cx="321095" cy="321392"/>
          </a:xfrm>
          <a:prstGeom prst="rect">
            <a:avLst/>
          </a:prstGeom>
        </p:spPr>
      </p:pic>
      <p:sp>
        <p:nvSpPr>
          <p:cNvPr id="2" name="Rectangle 1"/>
          <p:cNvSpPr/>
          <p:nvPr userDrawn="1"/>
        </p:nvSpPr>
        <p:spPr>
          <a:xfrm>
            <a:off x="0" y="4613213"/>
            <a:ext cx="9144000" cy="535050"/>
          </a:xfrm>
          <a:prstGeom prst="rect">
            <a:avLst/>
          </a:prstGeom>
          <a:solidFill>
            <a:schemeClr val="tx2"/>
          </a:solidFill>
          <a:effectLst/>
        </p:spPr>
        <p:txBody>
          <a:bodyPr wrap="square" lIns="182880" tIns="137160" rIns="137160" bIns="137160" rtlCol="0" anchor="ctr">
            <a:noAutofit/>
          </a:bodyPr>
          <a:lstStyle/>
          <a:p>
            <a:pPr algn="ctr" defTabSz="914400" fontAlgn="base">
              <a:lnSpc>
                <a:spcPct val="90000"/>
              </a:lnSpc>
              <a:spcBef>
                <a:spcPts val="600"/>
              </a:spcBef>
            </a:pPr>
            <a:endParaRPr lang="en-US" sz="2000" dirty="0" smtClean="0">
              <a:solidFill>
                <a:srgbClr val="FFFFFF"/>
              </a:solidFill>
            </a:endParaRPr>
          </a:p>
        </p:txBody>
      </p:sp>
      <p:sp>
        <p:nvSpPr>
          <p:cNvPr id="12" name="Title 1"/>
          <p:cNvSpPr>
            <a:spLocks noGrp="1"/>
          </p:cNvSpPr>
          <p:nvPr>
            <p:ph type="title"/>
          </p:nvPr>
        </p:nvSpPr>
        <p:spPr>
          <a:xfrm>
            <a:off x="425904" y="196363"/>
            <a:ext cx="8229600" cy="332707"/>
          </a:xfrm>
        </p:spPr>
        <p:txBody>
          <a:bodyPr>
            <a:spAutoFit/>
          </a:bodyPr>
          <a:lstStyle>
            <a:lvl1pPr>
              <a:lnSpc>
                <a:spcPct val="90000"/>
              </a:lnSpc>
              <a:defRPr sz="2400" b="0">
                <a:solidFill>
                  <a:schemeClr val="accent1"/>
                </a:solidFill>
                <a:latin typeface="+mj-lt"/>
              </a:defRPr>
            </a:lvl1pPr>
          </a:lstStyle>
          <a:p>
            <a:r>
              <a:rPr lang="en-US" dirty="0" smtClean="0"/>
              <a:t>Click to edit Master title style</a:t>
            </a:r>
            <a:endParaRPr lang="en-US" dirty="0"/>
          </a:p>
        </p:txBody>
      </p:sp>
      <p:sp>
        <p:nvSpPr>
          <p:cNvPr id="13" name="Content Placeholder 8"/>
          <p:cNvSpPr>
            <a:spLocks noGrp="1"/>
          </p:cNvSpPr>
          <p:nvPr>
            <p:ph sz="quarter" idx="10"/>
          </p:nvPr>
        </p:nvSpPr>
        <p:spPr>
          <a:xfrm>
            <a:off x="425904" y="549158"/>
            <a:ext cx="8229600" cy="308062"/>
          </a:xfrm>
        </p:spPr>
        <p:txBody>
          <a:bodyPr>
            <a:spAutoFit/>
          </a:bodyPr>
          <a:lstStyle>
            <a:lvl1pPr marL="0" indent="0">
              <a:buNone/>
              <a:defRPr sz="2000" b="0">
                <a:solidFill>
                  <a:schemeClr val="tx1"/>
                </a:solidFill>
                <a:latin typeface="+mn-lt"/>
              </a:defRPr>
            </a:lvl1pPr>
          </a:lstStyle>
          <a:p>
            <a:pPr lvl="0"/>
            <a:r>
              <a:rPr lang="en-US" dirty="0" smtClean="0"/>
              <a:t>Click to edit Master text styles</a:t>
            </a:r>
          </a:p>
        </p:txBody>
      </p:sp>
    </p:spTree>
    <p:extLst>
      <p:ext uri="{BB962C8B-B14F-4D97-AF65-F5344CB8AC3E}">
        <p14:creationId xmlns:p14="http://schemas.microsoft.com/office/powerpoint/2010/main" val="591251854"/>
      </p:ext>
    </p:extLst>
  </p:cSld>
  <p:clrMapOvr>
    <a:masterClrMapping/>
  </p:clrMapOvr>
  <p:transition spd="med">
    <p:wipe dir="r"/>
  </p:transition>
  <p:timing>
    <p:tnLst>
      <p:par>
        <p:cTn id="1" dur="indefinite" restart="never" nodeType="tmRoot"/>
      </p:par>
    </p:tnLst>
  </p:timing>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
        <p:nvSpPr>
          <p:cNvPr id="5" name="TextBox 4"/>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AAAAAA"/>
                </a:solidFill>
              </a:rPr>
              <a:pPr algn="just" defTabSz="914400" fontAlgn="base">
                <a:lnSpc>
                  <a:spcPct val="90000"/>
                </a:lnSpc>
                <a:spcBef>
                  <a:spcPts val="600"/>
                </a:spcBef>
                <a:buClr>
                  <a:srgbClr val="0085C3"/>
                </a:buClr>
              </a:pPr>
              <a:t>‹#›</a:t>
            </a:fld>
            <a:r>
              <a:rPr lang="en-US" sz="800" dirty="0" smtClean="0">
                <a:solidFill>
                  <a:srgbClr val="AAAAAA"/>
                </a:solidFill>
              </a:rPr>
              <a:t>  Dell Restricted</a:t>
            </a:r>
          </a:p>
        </p:txBody>
      </p:sp>
      <p:sp>
        <p:nvSpPr>
          <p:cNvPr id="6" name="TextBox 5"/>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AAAAAA"/>
                </a:solidFill>
              </a:rPr>
              <a:t>Software</a:t>
            </a:r>
            <a:endParaRPr lang="en-US" sz="900" dirty="0">
              <a:solidFill>
                <a:srgbClr val="AAAAAA"/>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Tree>
    <p:extLst>
      <p:ext uri="{BB962C8B-B14F-4D97-AF65-F5344CB8AC3E}">
        <p14:creationId xmlns:p14="http://schemas.microsoft.com/office/powerpoint/2010/main" val="1325043236"/>
      </p:ext>
    </p:extLst>
  </p:cSld>
  <p:clrMapOvr>
    <a:masterClrMapping/>
  </p:clrMapOvr>
  <p:transition spd="med">
    <p:wipe dir="r"/>
  </p:transition>
  <p:timing>
    <p:tnLst>
      <p:par>
        <p:cTn id="1" dur="indefinite" restart="never" nodeType="tmRoot"/>
      </p:par>
    </p:tnLst>
  </p:timing>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Section_Blue">
    <p:bg>
      <p:bgPr>
        <a:solidFill>
          <a:schemeClr val="bg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sp>
        <p:nvSpPr>
          <p:cNvPr id="6" name="TextBox 5"/>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FFFFFF"/>
                </a:solidFill>
              </a:rPr>
              <a:pPr algn="just" defTabSz="914400" fontAlgn="base">
                <a:lnSpc>
                  <a:spcPct val="90000"/>
                </a:lnSpc>
                <a:spcBef>
                  <a:spcPts val="600"/>
                </a:spcBef>
                <a:buClr>
                  <a:srgbClr val="0085C3"/>
                </a:buClr>
              </a:pPr>
              <a:t>‹#›</a:t>
            </a:fld>
            <a:r>
              <a:rPr lang="en-US" sz="800" dirty="0" smtClean="0">
                <a:solidFill>
                  <a:srgbClr val="FFFFFF"/>
                </a:solidFill>
              </a:rPr>
              <a:t>  Dell Restricted</a:t>
            </a:r>
          </a:p>
        </p:txBody>
      </p:sp>
      <p:sp>
        <p:nvSpPr>
          <p:cNvPr id="7" name="TextBox 6"/>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FFFFFF"/>
                </a:solidFill>
              </a:rPr>
              <a:t>Software</a:t>
            </a:r>
            <a:endParaRPr lang="en-US" sz="900" dirty="0">
              <a:solidFill>
                <a:srgbClr val="FFFFFF"/>
              </a:solidFill>
            </a:endParaRPr>
          </a:p>
        </p:txBody>
      </p:sp>
    </p:spTree>
    <p:extLst>
      <p:ext uri="{BB962C8B-B14F-4D97-AF65-F5344CB8AC3E}">
        <p14:creationId xmlns:p14="http://schemas.microsoft.com/office/powerpoint/2010/main" val="3938050006"/>
      </p:ext>
    </p:extLst>
  </p:cSld>
  <p:clrMapOvr>
    <a:masterClrMapping/>
  </p:clrMapOvr>
  <p:transition spd="med">
    <p:wipe dir="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ection_Berry">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
        <p:nvSpPr>
          <p:cNvPr id="7" name="TextBox 6"/>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FFFFFF"/>
                </a:solidFill>
              </a:rPr>
              <a:pPr algn="just" defTabSz="914400" fontAlgn="base">
                <a:lnSpc>
                  <a:spcPct val="90000"/>
                </a:lnSpc>
                <a:spcBef>
                  <a:spcPts val="600"/>
                </a:spcBef>
                <a:buClr>
                  <a:srgbClr val="0085C3"/>
                </a:buClr>
              </a:pPr>
              <a:t>‹#›</a:t>
            </a:fld>
            <a:r>
              <a:rPr lang="en-US" sz="800" dirty="0" smtClean="0">
                <a:solidFill>
                  <a:srgbClr val="FFFFFF"/>
                </a:solidFill>
              </a:rPr>
              <a:t>  Dell Restricted</a:t>
            </a:r>
          </a:p>
        </p:txBody>
      </p:sp>
      <p:sp>
        <p:nvSpPr>
          <p:cNvPr id="8" name="TextBox 7"/>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FFFFFF"/>
                </a:solidFill>
              </a:rPr>
              <a:t>Software</a:t>
            </a:r>
            <a:endParaRPr lang="en-US" sz="900" dirty="0">
              <a:solidFill>
                <a:srgbClr val="FFFFFF"/>
              </a:solidFill>
            </a:endParaRPr>
          </a:p>
        </p:txBody>
      </p:sp>
    </p:spTree>
    <p:extLst>
      <p:ext uri="{BB962C8B-B14F-4D97-AF65-F5344CB8AC3E}">
        <p14:creationId xmlns:p14="http://schemas.microsoft.com/office/powerpoint/2010/main" val="547047212"/>
      </p:ext>
    </p:extLst>
  </p:cSld>
  <p:clrMapOvr>
    <a:masterClrMapping/>
  </p:clrMapOvr>
  <p:transition spd="med">
    <p:wipe dir="r"/>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_Line_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892386"/>
            <a:ext cx="8248650" cy="332399"/>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a:xfrm>
            <a:off x="438150" y="196374"/>
            <a:ext cx="8248650" cy="886397"/>
          </a:xfrm>
        </p:spPr>
        <p:txBody>
          <a:bodyPr/>
          <a:lstStyle>
            <a:lvl1pPr>
              <a:defRPr/>
            </a:lvl1pPr>
          </a:lstStyle>
          <a:p>
            <a:r>
              <a:rPr lang="en-US" dirty="0" smtClean="0"/>
              <a:t>Click to edit title</a:t>
            </a:r>
            <a:br>
              <a:rPr lang="en-US" dirty="0" smtClean="0"/>
            </a:br>
            <a:r>
              <a:rPr lang="en-US" dirty="0" smtClean="0"/>
              <a:t>Click to edit title</a:t>
            </a:r>
            <a:endParaRPr lang="en-US" dirty="0"/>
          </a:p>
        </p:txBody>
      </p:sp>
      <p:sp>
        <p:nvSpPr>
          <p:cNvPr id="6" name="Content Placeholder 2"/>
          <p:cNvSpPr>
            <a:spLocks noGrp="1"/>
          </p:cNvSpPr>
          <p:nvPr>
            <p:ph sz="half" idx="1" hasCustomPrompt="1"/>
          </p:nvPr>
        </p:nvSpPr>
        <p:spPr>
          <a:xfrm>
            <a:off x="457200" y="1283635"/>
            <a:ext cx="8229600" cy="1261884"/>
          </a:xfrm>
        </p:spPr>
        <p:txBody>
          <a:bodyPr wrap="square"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n-lt"/>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n-lt"/>
              </a:defRPr>
            </a:lvl2pPr>
            <a:lvl3pPr>
              <a:spcBef>
                <a:spcPts val="300"/>
              </a:spcBef>
              <a:spcAft>
                <a:spcPts val="0"/>
              </a:spcAft>
              <a:buClr>
                <a:schemeClr val="bg1"/>
              </a:buClr>
              <a:defRPr sz="1600">
                <a:solidFill>
                  <a:schemeClr val="tx1"/>
                </a:solidFill>
                <a:latin typeface="+mn-lt"/>
              </a:defRPr>
            </a:lvl3pPr>
            <a:lvl4pPr>
              <a:spcBef>
                <a:spcPts val="300"/>
              </a:spcBef>
              <a:spcAft>
                <a:spcPts val="0"/>
              </a:spcAft>
              <a:buClr>
                <a:schemeClr val="bg1"/>
              </a:buClr>
              <a:defRPr sz="1400" baseline="0">
                <a:solidFill>
                  <a:schemeClr val="tx1"/>
                </a:solidFill>
                <a:latin typeface="+mn-lt"/>
              </a:defRPr>
            </a:lvl4pPr>
            <a:lvl5pPr>
              <a:spcBef>
                <a:spcPts val="300"/>
              </a:spcBef>
              <a:spcAft>
                <a:spcPts val="0"/>
              </a:spcAft>
              <a:buClr>
                <a:schemeClr val="bg1"/>
              </a:buClr>
              <a:defRPr sz="1200">
                <a:solidFill>
                  <a:schemeClr val="tx1"/>
                </a:solidFill>
                <a:latin typeface="+mn-lt"/>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592090209"/>
      </p:ext>
    </p:extLst>
  </p:cSld>
  <p:clrMapOvr>
    <a:masterClrMapping/>
  </p:clrMapOvr>
  <p:transition spd="med">
    <p:wipe dir="r"/>
  </p:transition>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Section_Green">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
        <p:nvSpPr>
          <p:cNvPr id="7" name="TextBox 6"/>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FFFFFF"/>
                </a:solidFill>
              </a:rPr>
              <a:pPr algn="just" defTabSz="914400" fontAlgn="base">
                <a:lnSpc>
                  <a:spcPct val="90000"/>
                </a:lnSpc>
                <a:spcBef>
                  <a:spcPts val="600"/>
                </a:spcBef>
                <a:buClr>
                  <a:srgbClr val="0085C3"/>
                </a:buClr>
              </a:pPr>
              <a:t>‹#›</a:t>
            </a:fld>
            <a:r>
              <a:rPr lang="en-US" sz="800" dirty="0" smtClean="0">
                <a:solidFill>
                  <a:srgbClr val="FFFFFF"/>
                </a:solidFill>
              </a:rPr>
              <a:t>  Dell Restricted</a:t>
            </a:r>
          </a:p>
        </p:txBody>
      </p:sp>
      <p:sp>
        <p:nvSpPr>
          <p:cNvPr id="8" name="TextBox 7"/>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FFFFFF"/>
                </a:solidFill>
              </a:rPr>
              <a:t>Software</a:t>
            </a:r>
            <a:endParaRPr lang="en-US" sz="900" dirty="0">
              <a:solidFill>
                <a:srgbClr val="FFFFFF"/>
              </a:solidFill>
            </a:endParaRPr>
          </a:p>
        </p:txBody>
      </p:sp>
    </p:spTree>
    <p:extLst>
      <p:ext uri="{BB962C8B-B14F-4D97-AF65-F5344CB8AC3E}">
        <p14:creationId xmlns:p14="http://schemas.microsoft.com/office/powerpoint/2010/main" val="319356504"/>
      </p:ext>
    </p:extLst>
  </p:cSld>
  <p:clrMapOvr>
    <a:masterClrMapping/>
  </p:clrMapOvr>
  <p:transition spd="med">
    <p:wipe dir="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Section_Yellow">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
        <p:nvSpPr>
          <p:cNvPr id="7" name="TextBox 6"/>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FFFFFF"/>
                </a:solidFill>
              </a:rPr>
              <a:pPr algn="just" defTabSz="914400" fontAlgn="base">
                <a:lnSpc>
                  <a:spcPct val="90000"/>
                </a:lnSpc>
                <a:spcBef>
                  <a:spcPts val="600"/>
                </a:spcBef>
                <a:buClr>
                  <a:srgbClr val="0085C3"/>
                </a:buClr>
              </a:pPr>
              <a:t>‹#›</a:t>
            </a:fld>
            <a:r>
              <a:rPr lang="en-US" sz="800" dirty="0" smtClean="0">
                <a:solidFill>
                  <a:srgbClr val="FFFFFF"/>
                </a:solidFill>
              </a:rPr>
              <a:t>  Dell Restricted</a:t>
            </a:r>
          </a:p>
        </p:txBody>
      </p:sp>
      <p:sp>
        <p:nvSpPr>
          <p:cNvPr id="8" name="TextBox 7"/>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FFFFFF"/>
                </a:solidFill>
              </a:rPr>
              <a:t>Software</a:t>
            </a:r>
            <a:endParaRPr lang="en-US" sz="900" dirty="0">
              <a:solidFill>
                <a:srgbClr val="FFFFFF"/>
              </a:solidFill>
            </a:endParaRPr>
          </a:p>
        </p:txBody>
      </p:sp>
    </p:spTree>
    <p:extLst>
      <p:ext uri="{BB962C8B-B14F-4D97-AF65-F5344CB8AC3E}">
        <p14:creationId xmlns:p14="http://schemas.microsoft.com/office/powerpoint/2010/main" val="484906170"/>
      </p:ext>
    </p:extLst>
  </p:cSld>
  <p:clrMapOvr>
    <a:masterClrMapping/>
  </p:clrMapOvr>
  <p:transition spd="med">
    <p:wipe dir="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Section_Purple">
    <p:bg>
      <p:bgPr>
        <a:solidFill>
          <a:schemeClr val="accent6"/>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dirty="0" smtClean="0"/>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bwMode="black">
          <a:xfrm>
            <a:off x="8371954" y="4745158"/>
            <a:ext cx="321095" cy="321392"/>
          </a:xfrm>
          <a:prstGeom prst="rect">
            <a:avLst/>
          </a:prstGeom>
        </p:spPr>
      </p:pic>
      <p:sp>
        <p:nvSpPr>
          <p:cNvPr id="7" name="TextBox 6"/>
          <p:cNvSpPr txBox="1"/>
          <p:nvPr userDrawn="1"/>
        </p:nvSpPr>
        <p:spPr>
          <a:xfrm>
            <a:off x="429784" y="4850448"/>
            <a:ext cx="1543051" cy="110903"/>
          </a:xfrm>
          <a:prstGeom prst="rect">
            <a:avLst/>
          </a:prstGeom>
          <a:noFill/>
        </p:spPr>
        <p:txBody>
          <a:bodyPr wrap="square" lIns="0" tIns="0" rIns="0" bIns="0" rtlCol="0">
            <a:noAutofit/>
          </a:bodyPr>
          <a:lstStyle/>
          <a:p>
            <a:pPr algn="just" defTabSz="914400" fontAlgn="base">
              <a:lnSpc>
                <a:spcPct val="90000"/>
              </a:lnSpc>
              <a:spcBef>
                <a:spcPts val="600"/>
              </a:spcBef>
              <a:buClr>
                <a:srgbClr val="0085C3"/>
              </a:buClr>
            </a:pPr>
            <a:fld id="{8C2BD1CA-308D-4617-A0D5-98CAA1C49741}" type="slidenum">
              <a:rPr lang="en-US" sz="800" smtClean="0">
                <a:solidFill>
                  <a:srgbClr val="FFFFFF"/>
                </a:solidFill>
              </a:rPr>
              <a:pPr algn="just" defTabSz="914400" fontAlgn="base">
                <a:lnSpc>
                  <a:spcPct val="90000"/>
                </a:lnSpc>
                <a:spcBef>
                  <a:spcPts val="600"/>
                </a:spcBef>
                <a:buClr>
                  <a:srgbClr val="0085C3"/>
                </a:buClr>
              </a:pPr>
              <a:t>‹#›</a:t>
            </a:fld>
            <a:r>
              <a:rPr lang="en-US" sz="800" dirty="0" smtClean="0">
                <a:solidFill>
                  <a:srgbClr val="FFFFFF"/>
                </a:solidFill>
              </a:rPr>
              <a:t>  Dell Restricted</a:t>
            </a:r>
          </a:p>
        </p:txBody>
      </p:sp>
      <p:sp>
        <p:nvSpPr>
          <p:cNvPr id="8" name="TextBox 7"/>
          <p:cNvSpPr txBox="1"/>
          <p:nvPr userDrawn="1"/>
        </p:nvSpPr>
        <p:spPr bwMode="black">
          <a:xfrm>
            <a:off x="5459388" y="483170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FFFFFF"/>
                </a:solidFill>
              </a:rPr>
              <a:t>Software</a:t>
            </a:r>
            <a:endParaRPr lang="en-US" sz="900" dirty="0">
              <a:solidFill>
                <a:srgbClr val="FFFFFF"/>
              </a:solidFill>
            </a:endParaRPr>
          </a:p>
        </p:txBody>
      </p:sp>
    </p:spTree>
    <p:extLst>
      <p:ext uri="{BB962C8B-B14F-4D97-AF65-F5344CB8AC3E}">
        <p14:creationId xmlns:p14="http://schemas.microsoft.com/office/powerpoint/2010/main" val="3391807789"/>
      </p:ext>
    </p:extLst>
  </p:cSld>
  <p:clrMapOvr>
    <a:masterClrMapping/>
  </p:clrMapOvr>
  <p:transition spd="med">
    <p:wipe dir="r"/>
  </p:transition>
  <p:extLst mod="1">
    <p:ext uri="{DCECCB84-F9BA-43D5-87BE-67443E8EF086}">
      <p15:sldGuideLst xmlns="" xmlns:p15="http://schemas.microsoft.com/office/powerpoint/2012/main">
        <p15:guide id="1" orient="horz" pos="3108" userDrawn="1">
          <p15:clr>
            <a:srgbClr val="FBAE40"/>
          </p15:clr>
        </p15:guide>
        <p15:guide id="2" pos="5448" userDrawn="1">
          <p15:clr>
            <a:srgbClr val="FBAE4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38150" y="2379036"/>
            <a:ext cx="5962650" cy="388157"/>
          </a:xfrm>
        </p:spPr>
        <p:txBody>
          <a:bodyPr anchor="b" anchorCtr="0"/>
          <a:lstStyle>
            <a:lvl1pPr algn="l">
              <a:lnSpc>
                <a:spcPct val="90000"/>
              </a:lnSpc>
              <a:defRPr sz="2800" b="0" i="0" smtClean="0">
                <a:solidFill>
                  <a:schemeClr val="accent1"/>
                </a:solidFill>
                <a:latin typeface="+mj-lt"/>
                <a:ea typeface="Museo For Dell" pitchFamily="2" charset="0"/>
              </a:defRPr>
            </a:lvl1pPr>
          </a:lstStyle>
          <a:p>
            <a:r>
              <a:rPr lang="en-US" dirty="0" smtClean="0"/>
              <a:t>Click to edit title</a:t>
            </a:r>
          </a:p>
        </p:txBody>
      </p:sp>
      <p:sp>
        <p:nvSpPr>
          <p:cNvPr id="361477" name="Text Placeholder 12"/>
          <p:cNvSpPr>
            <a:spLocks noGrp="1"/>
          </p:cNvSpPr>
          <p:nvPr>
            <p:ph type="subTitle" idx="1" hasCustomPrompt="1"/>
          </p:nvPr>
        </p:nvSpPr>
        <p:spPr>
          <a:xfrm>
            <a:off x="438711" y="3126937"/>
            <a:ext cx="5953125" cy="277256"/>
          </a:xfrm>
        </p:spPr>
        <p:txBody>
          <a:bodyPr lIns="0" tIns="0" rIns="0" bIns="0" anchor="t" anchorCtr="0">
            <a:spAutoFit/>
          </a:bodyPr>
          <a:lstStyle>
            <a:lvl1pPr marL="0" indent="0" algn="l">
              <a:buFont typeface="Wingdings" pitchFamily="2" charset="2"/>
              <a:buNone/>
              <a:defRPr sz="2000" b="0" i="0" smtClean="0">
                <a:solidFill>
                  <a:schemeClr val="bg2"/>
                </a:solidFill>
                <a:latin typeface="+mn-lt"/>
                <a:ea typeface="Museo Sans For Dell" pitchFamily="2" charset="0"/>
              </a:defRPr>
            </a:lvl1pPr>
          </a:lstStyle>
          <a:p>
            <a:r>
              <a:rPr lang="en-US" dirty="0" smtClean="0"/>
              <a:t>Click to edit subtitle</a:t>
            </a:r>
          </a:p>
        </p:txBody>
      </p:sp>
      <p:cxnSp>
        <p:nvCxnSpPr>
          <p:cNvPr id="8" name="Straight Connector 7"/>
          <p:cNvCxnSpPr/>
          <p:nvPr/>
        </p:nvCxnSpPr>
        <p:spPr>
          <a:xfrm>
            <a:off x="447675"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47675"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4" y="4776455"/>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4" y="4776455"/>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4" y="4776455"/>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7265559" y="1949546"/>
            <a:ext cx="1399035" cy="1400331"/>
          </a:xfrm>
          <a:prstGeom prst="rect">
            <a:avLst/>
          </a:prstGeom>
        </p:spPr>
      </p:pic>
    </p:spTree>
    <p:extLst>
      <p:ext uri="{BB962C8B-B14F-4D97-AF65-F5344CB8AC3E}">
        <p14:creationId xmlns:p14="http://schemas.microsoft.com/office/powerpoint/2010/main" val="615243054"/>
      </p:ext>
    </p:extLst>
  </p:cSld>
  <p:clrMapOvr>
    <a:masterClrMapping/>
  </p:clrMapOvr>
  <p:transition spd="med">
    <p:wipe dir="r"/>
  </p:transition>
  <p:timing>
    <p:tnLst>
      <p:par>
        <p:cTn id="1" dur="indefinite" restart="never" nodeType="tmRoot"/>
      </p:par>
    </p:tnLst>
  </p:timing>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363"/>
            <a:ext cx="8279946" cy="332707"/>
          </a:xfrm>
        </p:spPr>
        <p:txBody>
          <a:bodyPr wrap="square" anchor="t"/>
          <a:lstStyle>
            <a:lvl1pPr>
              <a:lnSpc>
                <a:spcPct val="90000"/>
              </a:lnSpc>
              <a:defRPr sz="2400" b="0">
                <a:solidFill>
                  <a:schemeClr val="accent1"/>
                </a:solidFill>
                <a:latin typeface="+mj-lt"/>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457200" y="970171"/>
            <a:ext cx="8267140" cy="947289"/>
          </a:xfrm>
        </p:spPr>
        <p:txBody>
          <a:bodyPr lIns="0" tIns="0" rIns="0" bIns="0">
            <a:spAutoFit/>
          </a:bodyPr>
          <a:lstStyle>
            <a:lvl1pPr>
              <a:spcBef>
                <a:spcPts val="1200"/>
              </a:spcBef>
              <a:spcAft>
                <a:spcPts val="0"/>
              </a:spcAft>
              <a:defRPr sz="1800">
                <a:solidFill>
                  <a:schemeClr val="tx1"/>
                </a:solidFill>
                <a:latin typeface="+mn-lt"/>
              </a:defRPr>
            </a:lvl1pPr>
            <a:lvl2pPr>
              <a:spcBef>
                <a:spcPts val="300"/>
              </a:spcBef>
              <a:spcAft>
                <a:spcPts val="0"/>
              </a:spcAft>
              <a:buFont typeface="Museo Sans For Dell" pitchFamily="2" charset="0"/>
              <a:buChar char="–"/>
              <a:defRPr sz="1600">
                <a:solidFill>
                  <a:schemeClr val="tx1"/>
                </a:solidFill>
                <a:latin typeface="+mn-lt"/>
              </a:defRPr>
            </a:lvl2pPr>
            <a:lvl3pPr>
              <a:spcBef>
                <a:spcPts val="300"/>
              </a:spcBef>
              <a:spcAft>
                <a:spcPts val="0"/>
              </a:spcAft>
              <a:defRPr sz="1400">
                <a:solidFill>
                  <a:schemeClr val="tx1"/>
                </a:solidFill>
                <a:latin typeface="+mn-lt"/>
              </a:defRPr>
            </a:lvl3pPr>
            <a:lvl4pPr>
              <a:spcBef>
                <a:spcPts val="300"/>
              </a:spcBef>
              <a:spcAft>
                <a:spcPts val="0"/>
              </a:spcAft>
              <a:defRPr sz="1200" baseline="0">
                <a:solidFill>
                  <a:schemeClr val="tx1"/>
                </a:solidFill>
                <a:latin typeface="+mn-lt"/>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436582"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1766040909"/>
      </p:ext>
    </p:extLst>
  </p:cSld>
  <p:clrMapOvr>
    <a:masterClrMapping/>
  </p:clrMapOvr>
  <p:transition spd="med">
    <p:wipe dir="r"/>
  </p:transition>
  <p:timing>
    <p:tnLst>
      <p:par>
        <p:cTn id="1" dur="indefinite" restart="never" nodeType="tmRoot"/>
      </p:par>
    </p:tnLst>
  </p:timing>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363"/>
            <a:ext cx="8239126" cy="332707"/>
          </a:xfrm>
        </p:spPr>
        <p:txBody>
          <a:bodyPr wrap="square" anchor="t"/>
          <a:lstStyle>
            <a:lvl1pPr>
              <a:lnSpc>
                <a:spcPct val="90000"/>
              </a:lnSpc>
              <a:defRPr sz="2400" b="0">
                <a:solidFill>
                  <a:schemeClr val="accent1"/>
                </a:solidFill>
                <a:latin typeface="+mj-lt"/>
              </a:defRPr>
            </a:lvl1pPr>
          </a:lstStyle>
          <a:p>
            <a:r>
              <a:rPr lang="en-US" dirty="0" smtClean="0"/>
              <a:t>Click to edit master title</a:t>
            </a:r>
            <a:endParaRPr lang="en-US" dirty="0"/>
          </a:p>
        </p:txBody>
      </p:sp>
      <p:cxnSp>
        <p:nvCxnSpPr>
          <p:cNvPr id="8" name="Straight Connector 7"/>
          <p:cNvCxnSpPr>
            <a:cxnSpLocks noChangeShapeType="1"/>
          </p:cNvCxnSpPr>
          <p:nvPr userDrawn="1"/>
        </p:nvCxnSpPr>
        <p:spPr bwMode="auto">
          <a:xfrm>
            <a:off x="436582"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2491764581"/>
      </p:ext>
    </p:extLst>
  </p:cSld>
  <p:clrMapOvr>
    <a:masterClrMapping/>
  </p:clrMapOvr>
  <p:transition spd="med">
    <p:wipe dir="r"/>
  </p:transition>
  <p:timing>
    <p:tnLst>
      <p:par>
        <p:cTn id="1" dur="indefinite" restart="never" nodeType="tmRoot"/>
      </p:par>
    </p:tnLst>
  </p:timing>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363"/>
            <a:ext cx="8239126" cy="332707"/>
          </a:xfrm>
        </p:spPr>
        <p:txBody>
          <a:bodyPr wrap="square" anchor="t"/>
          <a:lstStyle>
            <a:lvl1pPr>
              <a:lnSpc>
                <a:spcPct val="90000"/>
              </a:lnSpc>
              <a:defRPr sz="2400" b="0">
                <a:solidFill>
                  <a:schemeClr val="accent1"/>
                </a:solidFill>
                <a:latin typeface="+mj-lt"/>
              </a:defRPr>
            </a:lvl1pPr>
          </a:lstStyle>
          <a:p>
            <a:r>
              <a:rPr lang="en-US" dirty="0" smtClean="0"/>
              <a:t>Click to edit master title</a:t>
            </a:r>
            <a:endParaRPr lang="en-US" dirty="0"/>
          </a:p>
        </p:txBody>
      </p:sp>
    </p:spTree>
    <p:extLst>
      <p:ext uri="{BB962C8B-B14F-4D97-AF65-F5344CB8AC3E}">
        <p14:creationId xmlns:p14="http://schemas.microsoft.com/office/powerpoint/2010/main" val="1915110794"/>
      </p:ext>
    </p:extLst>
  </p:cSld>
  <p:clrMapOvr>
    <a:masterClrMapping/>
  </p:clrMapOvr>
  <p:transition spd="med">
    <p:wipe dir="r"/>
  </p:transition>
  <p:timing>
    <p:tnLst>
      <p:par>
        <p:cTn id="1" dur="indefinite" restart="never" nodeType="tmRoot"/>
      </p:par>
    </p:tnLst>
  </p:timing>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15" name="Title 1"/>
          <p:cNvSpPr>
            <a:spLocks noGrp="1"/>
          </p:cNvSpPr>
          <p:nvPr>
            <p:ph type="ctrTitle"/>
          </p:nvPr>
        </p:nvSpPr>
        <p:spPr>
          <a:xfrm>
            <a:off x="457200" y="343218"/>
            <a:ext cx="2743200" cy="2745740"/>
          </a:xfrm>
          <a:prstGeom prst="roundRect">
            <a:avLst>
              <a:gd name="adj" fmla="val 2752"/>
            </a:avLst>
          </a:prstGeom>
          <a:solidFill>
            <a:schemeClr val="accent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j-lt"/>
              </a:defRPr>
            </a:lvl1pPr>
          </a:lstStyle>
          <a:p>
            <a:r>
              <a:rPr lang="en-US" dirty="0" smtClean="0"/>
              <a:t>Click to edit Master title style</a:t>
            </a:r>
            <a:endParaRPr lang="en-US" dirty="0"/>
          </a:p>
        </p:txBody>
      </p:sp>
    </p:spTree>
    <p:extLst>
      <p:ext uri="{BB962C8B-B14F-4D97-AF65-F5344CB8AC3E}">
        <p14:creationId xmlns:p14="http://schemas.microsoft.com/office/powerpoint/2010/main" val="1086261285"/>
      </p:ext>
    </p:extLst>
  </p:cSld>
  <p:clrMapOvr>
    <a:masterClrMapping/>
  </p:clrMapOvr>
  <p:transition spd="med">
    <p:wipe dir="r"/>
  </p:transition>
  <p:timing>
    <p:tnLst>
      <p:par>
        <p:cTn id="1" dur="indefinite" restart="never" nodeType="tmRoot"/>
      </p:par>
    </p:tnLst>
  </p:timing>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Title Only &amp; Background Images Slide">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429768" y="201364"/>
            <a:ext cx="8239126" cy="332707"/>
          </a:xfrm>
        </p:spPr>
        <p:txBody>
          <a:bodyPr wrap="square" anchor="t"/>
          <a:lstStyle>
            <a:lvl1pPr>
              <a:lnSpc>
                <a:spcPct val="90000"/>
              </a:lnSpc>
              <a:defRPr sz="2400" b="0">
                <a:solidFill>
                  <a:schemeClr val="bg1"/>
                </a:solidFill>
                <a:latin typeface="Museo For Dell" pitchFamily="2" charset="0"/>
              </a:defRPr>
            </a:lvl1pPr>
          </a:lstStyle>
          <a:p>
            <a:r>
              <a:rPr lang="en-US" dirty="0" smtClean="0"/>
              <a:t>Click to edit title </a:t>
            </a:r>
            <a:endParaRPr lang="en-US" dirty="0"/>
          </a:p>
        </p:txBody>
      </p:sp>
    </p:spTree>
    <p:extLst>
      <p:ext uri="{BB962C8B-B14F-4D97-AF65-F5344CB8AC3E}">
        <p14:creationId xmlns:p14="http://schemas.microsoft.com/office/powerpoint/2010/main" val="3526218871"/>
      </p:ext>
    </p:extLst>
  </p:cSld>
  <p:clrMapOvr>
    <a:masterClrMapping/>
  </p:clrMapOvr>
  <p:transition spd="med">
    <p:wipe dir="r"/>
  </p:transition>
  <p:timing>
    <p:tnLst>
      <p:par>
        <p:cTn id="1" dur="indefinite" restart="never" nodeType="tmRoot"/>
      </p:par>
    </p:tnLst>
  </p:timing>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57200" y="2254231"/>
            <a:ext cx="5962650" cy="512961"/>
          </a:xfrm>
        </p:spPr>
        <p:txBody>
          <a:bodyPr anchor="b" anchorCtr="0">
            <a:spAutoFit/>
          </a:bodyPr>
          <a:lstStyle>
            <a:lvl1pPr algn="l">
              <a:lnSpc>
                <a:spcPts val="4000"/>
              </a:lnSpc>
              <a:defRPr sz="3600" b="0" i="0" smtClean="0">
                <a:solidFill>
                  <a:schemeClr val="bg1"/>
                </a:solidFill>
                <a:latin typeface="Museo For Dell" pitchFamily="2" charset="0"/>
                <a:ea typeface="Museo For Dell" pitchFamily="2" charset="0"/>
              </a:defRPr>
            </a:lvl1pPr>
          </a:lstStyle>
          <a:p>
            <a:r>
              <a:rPr lang="en-US" dirty="0" smtClean="0"/>
              <a:t>Click to edit master title style</a:t>
            </a:r>
          </a:p>
        </p:txBody>
      </p:sp>
      <p:sp>
        <p:nvSpPr>
          <p:cNvPr id="361477" name="Text Placeholder 12"/>
          <p:cNvSpPr>
            <a:spLocks noGrp="1"/>
          </p:cNvSpPr>
          <p:nvPr>
            <p:ph type="subTitle" idx="1"/>
          </p:nvPr>
        </p:nvSpPr>
        <p:spPr>
          <a:xfrm>
            <a:off x="457209" y="3126938"/>
            <a:ext cx="5953125" cy="277256"/>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smtClean="0"/>
              <a:t>Click to edit Master subtitle style</a:t>
            </a:r>
            <a:endParaRPr lang="en-US" dirty="0" smtClean="0"/>
          </a:p>
        </p:txBody>
      </p:sp>
      <p:cxnSp>
        <p:nvCxnSpPr>
          <p:cNvPr id="8" name="Straight Connector 7"/>
          <p:cNvCxnSpPr/>
          <p:nvPr/>
        </p:nvCxnSpPr>
        <p:spPr>
          <a:xfrm>
            <a:off x="457200"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57200"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4" y="4776452"/>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4" y="4776452"/>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4" y="4776452"/>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1" name="Picture 10" descr="dell_blue_lrg_logo.png"/>
          <p:cNvPicPr>
            <a:picLocks noChangeAspect="1"/>
          </p:cNvPicPr>
          <p:nvPr/>
        </p:nvPicPr>
        <p:blipFill>
          <a:blip r:embed="rId2" cstate="screen"/>
          <a:stretch>
            <a:fillRect/>
          </a:stretch>
        </p:blipFill>
        <p:spPr bwMode="black">
          <a:xfrm>
            <a:off x="7265304" y="1949481"/>
            <a:ext cx="1487553" cy="1488931"/>
          </a:xfrm>
          <a:prstGeom prst="rect">
            <a:avLst/>
          </a:prstGeom>
        </p:spPr>
      </p:pic>
    </p:spTree>
    <p:extLst>
      <p:ext uri="{BB962C8B-B14F-4D97-AF65-F5344CB8AC3E}">
        <p14:creationId xmlns:p14="http://schemas.microsoft.com/office/powerpoint/2010/main" val="345060203"/>
      </p:ext>
    </p:extLst>
  </p:cSld>
  <p:clrMapOvr>
    <a:masterClrMapping/>
  </p:clrMapOvr>
  <p:transition spd="med">
    <p:wipe dir="r"/>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3" hasCustomPrompt="1"/>
          </p:nvPr>
        </p:nvSpPr>
        <p:spPr>
          <a:xfrm>
            <a:off x="4726236" y="961012"/>
            <a:ext cx="3950370" cy="824841"/>
          </a:xfrm>
        </p:spPr>
        <p:txBody>
          <a:bodyPr wrap="square" lIns="0" tIns="0" rIns="0" bIns="0">
            <a:spAutoFit/>
          </a:bodyPr>
          <a:lstStyle>
            <a:lvl1pPr>
              <a:spcBef>
                <a:spcPts val="1200"/>
              </a:spcBef>
              <a:spcAft>
                <a:spcPts val="0"/>
              </a:spcAft>
              <a:defRPr sz="2000" b="0">
                <a:solidFill>
                  <a:schemeClr val="tx1"/>
                </a:solidFill>
                <a:latin typeface="+mn-lt"/>
              </a:defRPr>
            </a:lvl1pPr>
            <a:lvl2pPr marL="574675" indent="-231775">
              <a:spcBef>
                <a:spcPts val="300"/>
              </a:spcBef>
              <a:spcAft>
                <a:spcPts val="0"/>
              </a:spcAft>
              <a:defRPr sz="1800" b="0">
                <a:solidFill>
                  <a:schemeClr val="tx1"/>
                </a:solidFill>
                <a:latin typeface="+mn-lt"/>
              </a:defRPr>
            </a:lvl2pPr>
            <a:lvl3pPr>
              <a:spcBef>
                <a:spcPts val="300"/>
              </a:spcBef>
              <a:spcAft>
                <a:spcPts val="0"/>
              </a:spcAft>
              <a:defRPr sz="1600" b="0">
                <a:solidFill>
                  <a:schemeClr val="tx1"/>
                </a:solidFill>
                <a:latin typeface="+mn-lt"/>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7" name="Content Placeholder 2"/>
          <p:cNvSpPr>
            <a:spLocks noGrp="1"/>
          </p:cNvSpPr>
          <p:nvPr>
            <p:ph sz="half" idx="14" hasCustomPrompt="1"/>
          </p:nvPr>
        </p:nvSpPr>
        <p:spPr>
          <a:xfrm>
            <a:off x="465269" y="961009"/>
            <a:ext cx="3941478" cy="824841"/>
          </a:xfrm>
        </p:spPr>
        <p:txBody>
          <a:bodyPr wrap="square" lIns="0" tIns="0" rIns="0" bIns="0">
            <a:spAutoFit/>
          </a:bodyPr>
          <a:lstStyle>
            <a:lvl1pPr>
              <a:spcBef>
                <a:spcPts val="1200"/>
              </a:spcBef>
              <a:spcAft>
                <a:spcPts val="0"/>
              </a:spcAft>
              <a:defRPr sz="2000" b="0">
                <a:solidFill>
                  <a:schemeClr val="tx1"/>
                </a:solidFill>
                <a:latin typeface="+mn-lt"/>
              </a:defRPr>
            </a:lvl1pPr>
            <a:lvl2pPr marL="574675" indent="-231775">
              <a:spcBef>
                <a:spcPts val="300"/>
              </a:spcBef>
              <a:spcAft>
                <a:spcPts val="0"/>
              </a:spcAft>
              <a:defRPr sz="1800" b="0">
                <a:solidFill>
                  <a:schemeClr val="bg2"/>
                </a:solidFill>
                <a:latin typeface="+mn-lt"/>
              </a:defRPr>
            </a:lvl2pPr>
            <a:lvl3pPr>
              <a:spcBef>
                <a:spcPts val="300"/>
              </a:spcBef>
              <a:spcAft>
                <a:spcPts val="0"/>
              </a:spcAft>
              <a:defRPr sz="1600" b="0">
                <a:solidFill>
                  <a:schemeClr val="bg2"/>
                </a:solidFill>
                <a:latin typeface="+mn-lt"/>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cxnSp>
        <p:nvCxnSpPr>
          <p:cNvPr id="8" name="Straight Connector 7"/>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65017466"/>
      </p:ext>
    </p:extLst>
  </p:cSld>
  <p:clrMapOvr>
    <a:masterClrMapping/>
  </p:clrMapOvr>
  <p:transition spd="med">
    <p:wipe dir="r"/>
  </p:transition>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14"/>
            <a:ext cx="8229600" cy="1263053"/>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5" name="Straight Connector 4"/>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20799196"/>
      </p:ext>
    </p:extLst>
  </p:cSld>
  <p:clrMapOvr>
    <a:masterClrMapping/>
  </p:clrMapOvr>
  <p:transition spd="med">
    <p:wipe dir="r"/>
  </p:transition>
  <p:timing>
    <p:tnLst>
      <p:par>
        <p:cTn id="1" dur="indefinite" restart="never" nodeType="tmRoot"/>
      </p:par>
    </p:tnLst>
  </p:timing>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600639"/>
            <a:ext cx="8248650" cy="332707"/>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14"/>
            <a:ext cx="8229600" cy="1263053"/>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039247476"/>
      </p:ext>
    </p:extLst>
  </p:cSld>
  <p:clrMapOvr>
    <a:masterClrMapping/>
  </p:clrMapOvr>
  <p:transition spd="med">
    <p:wipe dir="r"/>
  </p:transition>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p:cSld name="two_Line_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892374"/>
            <a:ext cx="8248650" cy="332707"/>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a:xfrm>
            <a:off x="438150" y="196356"/>
            <a:ext cx="8248650" cy="887218"/>
          </a:xfrm>
        </p:spPr>
        <p:txBody>
          <a:bodyPr/>
          <a:lstStyle>
            <a:lvl1pPr>
              <a:defRPr/>
            </a:lvl1pPr>
          </a:lstStyle>
          <a:p>
            <a:r>
              <a:rPr lang="en-US" dirty="0" smtClean="0"/>
              <a:t>Click to edit title</a:t>
            </a:r>
            <a:br>
              <a:rPr lang="en-US" dirty="0" smtClean="0"/>
            </a:br>
            <a:r>
              <a:rPr lang="en-US" dirty="0" smtClean="0"/>
              <a:t>Click to edit title</a:t>
            </a:r>
            <a:endParaRPr lang="en-US" dirty="0"/>
          </a:p>
        </p:txBody>
      </p:sp>
      <p:sp>
        <p:nvSpPr>
          <p:cNvPr id="6" name="Content Placeholder 2"/>
          <p:cNvSpPr>
            <a:spLocks noGrp="1"/>
          </p:cNvSpPr>
          <p:nvPr>
            <p:ph sz="half" idx="1" hasCustomPrompt="1"/>
          </p:nvPr>
        </p:nvSpPr>
        <p:spPr>
          <a:xfrm>
            <a:off x="457200" y="1283633"/>
            <a:ext cx="8229600" cy="1263053"/>
          </a:xfrm>
        </p:spPr>
        <p:txBody>
          <a:bodyPr wrap="square"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51924828"/>
      </p:ext>
    </p:extLst>
  </p:cSld>
  <p:clrMapOvr>
    <a:masterClrMapping/>
  </p:clrMapOvr>
  <p:transition spd="med">
    <p:wipe dir="r"/>
  </p:transition>
  <p:timing>
    <p:tnLst>
      <p:par>
        <p:cTn id="1" dur="indefinite" restart="never" nodeType="tmRoot"/>
      </p:par>
    </p:tnLst>
  </p:timing>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p:cSld name="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3" hasCustomPrompt="1"/>
          </p:nvPr>
        </p:nvSpPr>
        <p:spPr>
          <a:xfrm>
            <a:off x="4726236" y="961018"/>
            <a:ext cx="3950370" cy="825605"/>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tx1"/>
                </a:solidFill>
                <a:latin typeface="Museo Sans For Dell" pitchFamily="2" charset="0"/>
              </a:defRPr>
            </a:lvl2pPr>
            <a:lvl3pPr>
              <a:spcBef>
                <a:spcPts val="300"/>
              </a:spcBef>
              <a:spcAft>
                <a:spcPts val="0"/>
              </a:spcAft>
              <a:defRPr sz="16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7" name="Content Placeholder 2"/>
          <p:cNvSpPr>
            <a:spLocks noGrp="1"/>
          </p:cNvSpPr>
          <p:nvPr>
            <p:ph sz="half" idx="14" hasCustomPrompt="1"/>
          </p:nvPr>
        </p:nvSpPr>
        <p:spPr>
          <a:xfrm>
            <a:off x="465269" y="961017"/>
            <a:ext cx="3941478" cy="825605"/>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bg2"/>
                </a:solidFill>
                <a:latin typeface="Museo Sans For Dell" pitchFamily="2" charset="0"/>
              </a:defRPr>
            </a:lvl2pPr>
            <a:lvl3pPr>
              <a:spcBef>
                <a:spcPts val="300"/>
              </a:spcBef>
              <a:spcAft>
                <a:spcPts val="0"/>
              </a:spcAft>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cxnSp>
        <p:nvCxnSpPr>
          <p:cNvPr id="8" name="Straight Connector 7"/>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398380426"/>
      </p:ext>
    </p:extLst>
  </p:cSld>
  <p:clrMapOvr>
    <a:masterClrMapping/>
  </p:clrMapOvr>
  <p:transition spd="med">
    <p:wipe dir="r"/>
  </p:transition>
  <p:timing>
    <p:tnLst>
      <p:par>
        <p:cTn id="1" dur="indefinite" restart="never" nodeType="tmRoot"/>
      </p:par>
    </p:tnLst>
  </p:timing>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4" name="Straight Connector 3"/>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772782671"/>
      </p:ext>
    </p:extLst>
  </p:cSld>
  <p:clrMapOvr>
    <a:masterClrMapping/>
  </p:clrMapOvr>
  <p:transition spd="med">
    <p:wipe dir="r"/>
  </p:transition>
  <p:timing>
    <p:tnLst>
      <p:par>
        <p:cTn id="1" dur="indefinite" restart="never" nodeType="tmRoot"/>
      </p:par>
    </p:tnLst>
  </p:timing>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Title_without_Bottom _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Tree>
    <p:extLst>
      <p:ext uri="{BB962C8B-B14F-4D97-AF65-F5344CB8AC3E}">
        <p14:creationId xmlns:p14="http://schemas.microsoft.com/office/powerpoint/2010/main" val="2595212706"/>
      </p:ext>
    </p:extLst>
  </p:cSld>
  <p:clrMapOvr>
    <a:masterClrMapping/>
  </p:clrMapOvr>
  <p:transition spd="med">
    <p:wipe dir="r"/>
  </p:transition>
  <p:timing>
    <p:tnLst>
      <p:par>
        <p:cTn id="1" dur="indefinite" restart="never" nodeType="tmRoot"/>
      </p:par>
    </p:tnLst>
  </p:timing>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3" name="Straight Connector 2"/>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128153212"/>
      </p:ext>
    </p:extLst>
  </p:cSld>
  <p:clrMapOvr>
    <a:masterClrMapping/>
  </p:clrMapOvr>
  <p:transition spd="med">
    <p:wipe dir="r"/>
  </p:transition>
  <p:timing>
    <p:tnLst>
      <p:par>
        <p:cTn id="1" dur="indefinite" restart="never" nodeType="tmRoot"/>
      </p:par>
    </p:tnLst>
  </p:timing>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p:cSld name="No_Bottom_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540751457"/>
      </p:ext>
    </p:extLst>
  </p:cSld>
  <p:clrMapOvr>
    <a:masterClrMapping/>
  </p:clrMapOvr>
  <p:transition spd="med">
    <p:wipe dir="r"/>
  </p:transition>
  <p:timing>
    <p:tnLst>
      <p:par>
        <p:cTn id="1" dur="indefinite" restart="never" nodeType="tmRoot"/>
      </p:par>
    </p:tnLst>
  </p:timing>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2743200" cy="2745740"/>
          </a:xfrm>
          <a:prstGeom prst="roundRect">
            <a:avLst>
              <a:gd name="adj" fmla="val 2752"/>
            </a:avLst>
          </a:prstGeom>
          <a:solidFill>
            <a:schemeClr val="bg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2310335307"/>
      </p:ext>
    </p:extLst>
  </p:cSld>
  <p:clrMapOvr>
    <a:masterClrMapping/>
  </p:clrMapOvr>
  <p:transition spd="med">
    <p:wipe dir="r"/>
  </p:transition>
  <p:timing>
    <p:tnLst>
      <p:par>
        <p:cTn id="1" dur="indefinite" restart="never" nodeType="tmRoot"/>
      </p:par>
    </p:tnLst>
  </p:timing>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p:cSld name="Section_Red">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2743200" cy="274574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3727140162"/>
      </p:ext>
    </p:extLst>
  </p:cSld>
  <p:clrMapOvr>
    <a:masterClrMapping/>
  </p:clrMapOvr>
  <p:transition spd="med">
    <p:wipe dir="r"/>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82900"/>
            <a:ext cx="8279946" cy="332399"/>
          </a:xfrm>
          <a:prstGeom prst="rect">
            <a:avLst/>
          </a:prstGeom>
        </p:spPr>
        <p:txBody>
          <a:bodyPr wrap="square" anchor="t"/>
          <a:lstStyle>
            <a:lvl1pPr>
              <a:lnSpc>
                <a:spcPct val="90000"/>
              </a:lnSpc>
              <a:defRPr sz="2400" b="0" i="0">
                <a:solidFill>
                  <a:schemeClr val="tx2"/>
                </a:solidFill>
                <a:latin typeface="Museo For Dell 100"/>
                <a:cs typeface="Museo For Dell 100"/>
              </a:defRPr>
            </a:lvl1pPr>
          </a:lstStyle>
          <a:p>
            <a:r>
              <a:rPr lang="en-US" dirty="0" smtClean="0"/>
              <a:t>Click to edit master title </a:t>
            </a:r>
            <a:endParaRPr lang="en-US" dirty="0"/>
          </a:p>
        </p:txBody>
      </p:sp>
      <p:cxnSp>
        <p:nvCxnSpPr>
          <p:cNvPr id="9" name="Straight Connector 8"/>
          <p:cNvCxnSpPr>
            <a:cxnSpLocks noChangeShapeType="1"/>
          </p:cNvCxnSpPr>
          <p:nvPr userDrawn="1"/>
        </p:nvCxnSpPr>
        <p:spPr bwMode="auto">
          <a:xfrm>
            <a:off x="436603" y="4629150"/>
            <a:ext cx="8262035" cy="0"/>
          </a:xfrm>
          <a:prstGeom prst="line">
            <a:avLst/>
          </a:prstGeom>
          <a:noFill/>
          <a:ln w="9525">
            <a:solidFill>
              <a:srgbClr val="AAAAAA"/>
            </a:solidFill>
            <a:round/>
            <a:headEnd/>
            <a:tailEnd/>
          </a:ln>
        </p:spPr>
      </p:cxnSp>
      <p:sp>
        <p:nvSpPr>
          <p:cNvPr id="11" name="Text Placeholder 12"/>
          <p:cNvSpPr>
            <a:spLocks noGrp="1"/>
          </p:cNvSpPr>
          <p:nvPr>
            <p:ph idx="1" hasCustomPrompt="1"/>
          </p:nvPr>
        </p:nvSpPr>
        <p:spPr bwMode="auto">
          <a:xfrm>
            <a:off x="457200" y="969181"/>
            <a:ext cx="8267136" cy="40626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1200"/>
            </a:lvl1pPr>
            <a:lvl2pPr>
              <a:defRPr sz="1200"/>
            </a:lvl2pPr>
          </a:lstStyle>
          <a:p>
            <a:pPr lvl="0"/>
            <a:r>
              <a:rPr lang="en-US" dirty="0" smtClean="0"/>
              <a:t>Click to edit text</a:t>
            </a:r>
          </a:p>
          <a:p>
            <a:pPr lvl="1"/>
            <a:r>
              <a:rPr lang="en-US" dirty="0" smtClean="0"/>
              <a:t>Second level</a:t>
            </a:r>
          </a:p>
        </p:txBody>
      </p:sp>
      <p:sp>
        <p:nvSpPr>
          <p:cNvPr id="5" name="Footer Placeholder 2"/>
          <p:cNvSpPr>
            <a:spLocks noGrp="1"/>
          </p:cNvSpPr>
          <p:nvPr>
            <p:ph type="ftr" sz="quarter" idx="3"/>
          </p:nvPr>
        </p:nvSpPr>
        <p:spPr>
          <a:xfrm>
            <a:off x="6493935" y="4847849"/>
            <a:ext cx="1828800" cy="118871"/>
          </a:xfrm>
          <a:prstGeom prst="rect">
            <a:avLst/>
          </a:prstGeom>
        </p:spPr>
        <p:txBody>
          <a:bodyPr vert="horz" wrap="none" lIns="0" tIns="0" rIns="0" bIns="0" rtlCol="0" anchor="ctr" anchorCtr="0"/>
          <a:lstStyle>
            <a:lvl1pPr algn="r">
              <a:defRPr sz="800" b="0" i="0">
                <a:solidFill>
                  <a:schemeClr val="tx1">
                    <a:tint val="75000"/>
                  </a:schemeClr>
                </a:solidFill>
                <a:latin typeface="Museo Sans For Dell 100"/>
                <a:cs typeface="Museo Sans For Dell 100"/>
              </a:defRPr>
            </a:lvl1pPr>
          </a:lstStyle>
          <a:p>
            <a:r>
              <a:rPr lang="en-US" dirty="0" smtClean="0">
                <a:solidFill>
                  <a:srgbClr val="000000">
                    <a:lumMod val="50000"/>
                    <a:lumOff val="50000"/>
                  </a:srgbClr>
                </a:solidFill>
              </a:rPr>
              <a:t>Application Performance Monitoring</a:t>
            </a:r>
          </a:p>
        </p:txBody>
      </p:sp>
    </p:spTree>
    <p:extLst>
      <p:ext uri="{BB962C8B-B14F-4D97-AF65-F5344CB8AC3E}">
        <p14:creationId xmlns:p14="http://schemas.microsoft.com/office/powerpoint/2010/main" val="413278885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4" name="Straight Connector 3"/>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556980934"/>
      </p:ext>
    </p:extLst>
  </p:cSld>
  <p:clrMapOvr>
    <a:masterClrMapping/>
  </p:clrMapOvr>
  <p:transition spd="med">
    <p:wipe dir="r"/>
  </p:transition>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2743200" cy="274574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1068328841"/>
      </p:ext>
    </p:extLst>
  </p:cSld>
  <p:clrMapOvr>
    <a:masterClrMapping/>
  </p:clrMapOvr>
  <p:transition spd="med">
    <p:wipe dir="r"/>
  </p:transition>
  <p:timing>
    <p:tnLst>
      <p:par>
        <p:cTn id="1" dur="indefinite" restart="never" nodeType="tmRoot"/>
      </p:par>
    </p:tnLst>
  </p:timing>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2743200" cy="274574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3735657254"/>
      </p:ext>
    </p:extLst>
  </p:cSld>
  <p:clrMapOvr>
    <a:masterClrMapping/>
  </p:clrMapOvr>
  <p:transition spd="med">
    <p:wipe dir="r"/>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p:cSld name="Section_Pupl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2743200" cy="274574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2525815338"/>
      </p:ext>
    </p:extLst>
  </p:cSld>
  <p:clrMapOvr>
    <a:masterClrMapping/>
  </p:clrMapOvr>
  <p:transition spd="med">
    <p:wipe dir="r"/>
  </p:transition>
  <p:timing>
    <p:tnLst>
      <p:par>
        <p:cTn id="1" dur="indefinite" restart="never" nodeType="tmRoot"/>
      </p:par>
    </p:tnLst>
  </p:timing>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userDrawn="1">
  <p:cSld name="Title_Slide_Blue_Background">
    <p:bg>
      <p:bgPr>
        <a:solidFill>
          <a:schemeClr val="accent1"/>
        </a:solidFill>
        <a:effectLst/>
      </p:bgPr>
    </p:bg>
    <p:spTree>
      <p:nvGrpSpPr>
        <p:cNvPr id="1" name=""/>
        <p:cNvGrpSpPr/>
        <p:nvPr/>
      </p:nvGrpSpPr>
      <p:grpSpPr>
        <a:xfrm>
          <a:off x="0" y="0"/>
          <a:ext cx="0" cy="0"/>
          <a:chOff x="0" y="0"/>
          <a:chExt cx="0" cy="0"/>
        </a:xfrm>
      </p:grpSpPr>
      <p:grpSp>
        <p:nvGrpSpPr>
          <p:cNvPr id="2" name="Group 19"/>
          <p:cNvGrpSpPr/>
          <p:nvPr userDrawn="1"/>
        </p:nvGrpSpPr>
        <p:grpSpPr>
          <a:xfrm>
            <a:off x="381012" y="1337120"/>
            <a:ext cx="8311513" cy="2474027"/>
            <a:chOff x="280033" y="1781175"/>
            <a:chExt cx="8412480" cy="3295650"/>
          </a:xfrm>
        </p:grpSpPr>
        <p:cxnSp>
          <p:nvCxnSpPr>
            <p:cNvPr id="8" name="Straight Connector 7"/>
            <p:cNvCxnSpPr/>
            <p:nvPr/>
          </p:nvCxnSpPr>
          <p:spPr>
            <a:xfrm>
              <a:off x="280033" y="178117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280033" y="507682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grpSp>
      <p:pic>
        <p:nvPicPr>
          <p:cNvPr id="12" name="Picture 9" descr="white"/>
          <p:cNvPicPr>
            <a:picLocks noChangeAspect="1" noChangeArrowheads="1"/>
          </p:cNvPicPr>
          <p:nvPr userDrawn="1"/>
        </p:nvPicPr>
        <p:blipFill>
          <a:blip r:embed="rId2" cstate="screen"/>
          <a:srcRect/>
          <a:stretch>
            <a:fillRect/>
          </a:stretch>
        </p:blipFill>
        <p:spPr bwMode="auto">
          <a:xfrm>
            <a:off x="7377200" y="2013330"/>
            <a:ext cx="1371719" cy="1372989"/>
          </a:xfrm>
          <a:prstGeom prst="rect">
            <a:avLst/>
          </a:prstGeom>
          <a:noFill/>
          <a:ln w="9525">
            <a:noFill/>
            <a:miter lim="800000"/>
            <a:headEnd/>
            <a:tailEnd/>
          </a:ln>
        </p:spPr>
      </p:pic>
      <p:sp>
        <p:nvSpPr>
          <p:cNvPr id="10" name="Title Placeholder 21"/>
          <p:cNvSpPr>
            <a:spLocks noGrp="1"/>
          </p:cNvSpPr>
          <p:nvPr>
            <p:ph type="ctrTitle"/>
          </p:nvPr>
        </p:nvSpPr>
        <p:spPr>
          <a:xfrm>
            <a:off x="438150" y="2254231"/>
            <a:ext cx="5962650" cy="512961"/>
          </a:xfrm>
        </p:spPr>
        <p:txBody>
          <a:bodyPr anchor="b" anchorCtr="0"/>
          <a:lstStyle>
            <a:lvl1pPr algn="l">
              <a:lnSpc>
                <a:spcPts val="4000"/>
              </a:lnSpc>
              <a:defRPr sz="3600" b="0" i="0" smtClean="0">
                <a:solidFill>
                  <a:schemeClr val="tx2"/>
                </a:solidFill>
                <a:latin typeface="Museo For Dell" pitchFamily="2" charset="0"/>
                <a:ea typeface="Museo For Dell" pitchFamily="2" charset="0"/>
              </a:defRPr>
            </a:lvl1pPr>
          </a:lstStyle>
          <a:p>
            <a:r>
              <a:rPr lang="en-US" dirty="0" smtClean="0"/>
              <a:t>Click to edit Master title style</a:t>
            </a:r>
          </a:p>
        </p:txBody>
      </p:sp>
      <p:sp>
        <p:nvSpPr>
          <p:cNvPr id="14" name="Text Placeholder 12"/>
          <p:cNvSpPr>
            <a:spLocks noGrp="1"/>
          </p:cNvSpPr>
          <p:nvPr>
            <p:ph type="subTitle" idx="1"/>
          </p:nvPr>
        </p:nvSpPr>
        <p:spPr>
          <a:xfrm>
            <a:off x="447687" y="3126937"/>
            <a:ext cx="5953125" cy="600632"/>
          </a:xfrm>
        </p:spPr>
        <p:txBody>
          <a:bodyPr lIns="0" tIns="0" rIns="0" bIns="0" anchor="t" anchorCtr="0">
            <a:normAutofit/>
          </a:bodyPr>
          <a:lstStyle>
            <a:lvl1pPr marL="0" indent="0" algn="l">
              <a:buFont typeface="Wingdings" pitchFamily="2" charset="2"/>
              <a:buNone/>
              <a:defRPr sz="2000" b="0" i="0" smtClean="0">
                <a:solidFill>
                  <a:schemeClr val="tx2"/>
                </a:solidFill>
                <a:latin typeface="Museo Sans For Dell" pitchFamily="2" charset="0"/>
                <a:ea typeface="Museo Sans For Dell" pitchFamily="2" charset="0"/>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val="3010187783"/>
      </p:ext>
    </p:extLst>
  </p:cSld>
  <p:clrMapOvr>
    <a:masterClrMapping/>
  </p:clrMapOvr>
  <p:transition spd="med">
    <p:wipe dir="r"/>
  </p:transition>
  <p:timing>
    <p:tnLst>
      <p:par>
        <p:cTn id="1" dur="indefinite" restart="never" nodeType="tmRoot"/>
      </p:par>
    </p:tnLst>
  </p:timing>
</p:sldLayout>
</file>

<file path=ppt/slideLayouts/slideLayout20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57200" y="956368"/>
            <a:ext cx="8248650" cy="14104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350875" y="4173042"/>
            <a:ext cx="2133600" cy="274098"/>
          </a:xfrm>
          <a:prstGeom prst="rect">
            <a:avLst/>
          </a:prstGeom>
        </p:spPr>
        <p:txBody>
          <a:bodyPr/>
          <a:lstStyle/>
          <a:p>
            <a:pPr defTabSz="914400" fontAlgn="base">
              <a:spcBef>
                <a:spcPct val="0"/>
              </a:spcBef>
              <a:spcAft>
                <a:spcPct val="0"/>
              </a:spcAft>
            </a:pPr>
            <a:fld id="{5565741B-B11D-43E8-895D-D1A88AE3F424}" type="datetimeFigureOut">
              <a:rPr lang="en-GB" sz="2400" smtClean="0">
                <a:solidFill>
                  <a:srgbClr val="444444"/>
                </a:solidFill>
                <a:latin typeface="Arial" charset="0"/>
              </a:rPr>
              <a:pPr defTabSz="914400" fontAlgn="base">
                <a:spcBef>
                  <a:spcPct val="0"/>
                </a:spcBef>
                <a:spcAft>
                  <a:spcPct val="0"/>
                </a:spcAft>
              </a:pPr>
              <a:t>30/06/2014</a:t>
            </a:fld>
            <a:endParaRPr lang="en-GB" sz="2400">
              <a:solidFill>
                <a:srgbClr val="444444"/>
              </a:solidFill>
              <a:latin typeface="Arial" charset="0"/>
            </a:endParaRPr>
          </a:p>
        </p:txBody>
      </p:sp>
      <p:sp>
        <p:nvSpPr>
          <p:cNvPr id="5" name="Footer Placeholder 4"/>
          <p:cNvSpPr>
            <a:spLocks noGrp="1"/>
          </p:cNvSpPr>
          <p:nvPr>
            <p:ph type="ftr" sz="quarter" idx="11"/>
          </p:nvPr>
        </p:nvSpPr>
        <p:spPr>
          <a:xfrm>
            <a:off x="3124200" y="4771678"/>
            <a:ext cx="2895600" cy="274098"/>
          </a:xfrm>
          <a:prstGeom prst="rect">
            <a:avLst/>
          </a:prstGeom>
        </p:spPr>
        <p:txBody>
          <a:bodyPr/>
          <a:lstStyle/>
          <a:p>
            <a:pPr defTabSz="914400" fontAlgn="base">
              <a:spcBef>
                <a:spcPct val="0"/>
              </a:spcBef>
              <a:spcAft>
                <a:spcPct val="0"/>
              </a:spcAft>
            </a:pPr>
            <a:endParaRPr lang="en-GB" sz="2400">
              <a:solidFill>
                <a:srgbClr val="444444"/>
              </a:solidFill>
              <a:latin typeface="Arial" charset="0"/>
            </a:endParaRPr>
          </a:p>
        </p:txBody>
      </p:sp>
    </p:spTree>
    <p:extLst>
      <p:ext uri="{BB962C8B-B14F-4D97-AF65-F5344CB8AC3E}">
        <p14:creationId xmlns:p14="http://schemas.microsoft.com/office/powerpoint/2010/main" val="1309311446"/>
      </p:ext>
    </p:extLst>
  </p:cSld>
  <p:clrMapOvr>
    <a:masterClrMapping/>
  </p:clrMapOvr>
  <p:timing>
    <p:tnLst>
      <p:par>
        <p:cTn id="1" dur="indefinite" restart="never" nodeType="tmRoot"/>
      </p:par>
    </p:tnLst>
  </p:timing>
</p:sldLayout>
</file>

<file path=ppt/slideLayouts/slideLayout205.xml><?xml version="1.0" encoding="utf-8"?>
<p:sldLayout xmlns:a="http://schemas.openxmlformats.org/drawingml/2006/main" xmlns:r="http://schemas.openxmlformats.org/officeDocument/2006/relationships" xmlns:p="http://schemas.openxmlformats.org/presentationml/2006/main" userDrawn="1">
  <p:cSld name="Blank_Blue_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4750441"/>
      </p:ext>
    </p:extLst>
  </p:cSld>
  <p:clrMapOvr>
    <a:masterClrMapping/>
  </p:clrMapOvr>
  <p:transition spd="med">
    <p:wipe dir="r"/>
  </p:transition>
  <p:timing>
    <p:tnLst>
      <p:par>
        <p:cTn id="1" dur="indefinite" restart="never" nodeType="tmRoot"/>
      </p:par>
    </p:tnLst>
  </p:timing>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Title_Blue_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cxnSp>
        <p:nvCxnSpPr>
          <p:cNvPr id="7" name="Straight Connector 6"/>
          <p:cNvCxnSpPr>
            <a:cxnSpLocks noChangeShapeType="1"/>
          </p:cNvCxnSpPr>
          <p:nvPr userDrawn="1"/>
        </p:nvCxnSpPr>
        <p:spPr bwMode="auto">
          <a:xfrm>
            <a:off x="457200" y="4633437"/>
            <a:ext cx="8229600" cy="0"/>
          </a:xfrm>
          <a:prstGeom prst="line">
            <a:avLst/>
          </a:prstGeom>
          <a:noFill/>
          <a:ln w="9525">
            <a:solidFill>
              <a:schemeClr val="tx2"/>
            </a:solidFill>
            <a:round/>
            <a:headEnd/>
            <a:tailEnd/>
          </a:ln>
        </p:spPr>
      </p:cxnSp>
    </p:spTree>
    <p:extLst>
      <p:ext uri="{BB962C8B-B14F-4D97-AF65-F5344CB8AC3E}">
        <p14:creationId xmlns:p14="http://schemas.microsoft.com/office/powerpoint/2010/main" val="1577016312"/>
      </p:ext>
    </p:extLst>
  </p:cSld>
  <p:clrMapOvr>
    <a:masterClrMapping/>
  </p:clrMapOvr>
  <p:transition spd="med">
    <p:wipe dir="r"/>
  </p:transition>
  <p:timing>
    <p:tnLst>
      <p:par>
        <p:cTn id="1" dur="indefinite" restart="never" nodeType="tmRoot"/>
      </p:par>
    </p:tnLst>
  </p:timing>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Title_No Line">
    <p:spTree>
      <p:nvGrpSpPr>
        <p:cNvPr id="1" name=""/>
        <p:cNvGrpSpPr/>
        <p:nvPr/>
      </p:nvGrpSpPr>
      <p:grpSpPr>
        <a:xfrm>
          <a:off x="0" y="0"/>
          <a:ext cx="0" cy="0"/>
          <a:chOff x="0" y="0"/>
          <a:chExt cx="0" cy="0"/>
        </a:xfrm>
      </p:grpSpPr>
      <p:sp>
        <p:nvSpPr>
          <p:cNvPr id="10" name="Title 1"/>
          <p:cNvSpPr>
            <a:spLocks noGrp="1"/>
          </p:cNvSpPr>
          <p:nvPr>
            <p:ph type="title"/>
          </p:nvPr>
        </p:nvSpPr>
        <p:spPr>
          <a:xfrm>
            <a:off x="425904" y="196359"/>
            <a:ext cx="8239126" cy="332707"/>
          </a:xfrm>
        </p:spPr>
        <p:txBody>
          <a:bodyPr/>
          <a:lstStyle>
            <a:lvl1pPr>
              <a:lnSpc>
                <a:spcPct val="90000"/>
              </a:lnSpc>
              <a:defRPr sz="2400" b="0">
                <a:solidFill>
                  <a:schemeClr val="accent1"/>
                </a:solidFill>
                <a:latin typeface="Museo For Dell" pitchFamily="2"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1926013273"/>
      </p:ext>
    </p:extLst>
  </p:cSld>
  <p:clrMapOvr>
    <a:masterClrMapping/>
  </p:clrMapOvr>
  <p:transition spd="med">
    <p:wipe dir="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973240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57200" y="2254231"/>
            <a:ext cx="5962650" cy="512961"/>
          </a:xfrm>
        </p:spPr>
        <p:txBody>
          <a:bodyPr anchor="b" anchorCtr="0">
            <a:spAutoFit/>
          </a:bodyPr>
          <a:lstStyle>
            <a:lvl1pPr algn="l">
              <a:lnSpc>
                <a:spcPts val="4000"/>
              </a:lnSpc>
              <a:defRPr sz="3600" b="0" i="0" smtClean="0">
                <a:solidFill>
                  <a:schemeClr val="bg1"/>
                </a:solidFill>
                <a:latin typeface="Museo For Dell" pitchFamily="2" charset="0"/>
                <a:ea typeface="Museo For Dell" pitchFamily="2" charset="0"/>
              </a:defRPr>
            </a:lvl1pPr>
          </a:lstStyle>
          <a:p>
            <a:r>
              <a:rPr lang="en-US" dirty="0" smtClean="0"/>
              <a:t>Click to edit master title style</a:t>
            </a:r>
          </a:p>
        </p:txBody>
      </p:sp>
      <p:sp>
        <p:nvSpPr>
          <p:cNvPr id="361477" name="Text Placeholder 12"/>
          <p:cNvSpPr>
            <a:spLocks noGrp="1"/>
          </p:cNvSpPr>
          <p:nvPr>
            <p:ph type="subTitle" idx="1"/>
          </p:nvPr>
        </p:nvSpPr>
        <p:spPr>
          <a:xfrm>
            <a:off x="457203" y="3126938"/>
            <a:ext cx="5953125" cy="277256"/>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smtClean="0"/>
              <a:t>Click to edit Master subtitle style</a:t>
            </a:r>
            <a:endParaRPr lang="en-US" dirty="0" smtClean="0"/>
          </a:p>
        </p:txBody>
      </p:sp>
      <p:cxnSp>
        <p:nvCxnSpPr>
          <p:cNvPr id="8" name="Straight Connector 7"/>
          <p:cNvCxnSpPr/>
          <p:nvPr/>
        </p:nvCxnSpPr>
        <p:spPr>
          <a:xfrm>
            <a:off x="457200"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57200"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3" y="4776447"/>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3" y="4776447"/>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3" y="4776447"/>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1" name="Picture 10" descr="dell_blue_lrg_logo.png"/>
          <p:cNvPicPr>
            <a:picLocks noChangeAspect="1"/>
          </p:cNvPicPr>
          <p:nvPr/>
        </p:nvPicPr>
        <p:blipFill>
          <a:blip r:embed="rId2" cstate="screen"/>
          <a:stretch>
            <a:fillRect/>
          </a:stretch>
        </p:blipFill>
        <p:spPr bwMode="black">
          <a:xfrm>
            <a:off x="7265296" y="1949476"/>
            <a:ext cx="1487553" cy="1488931"/>
          </a:xfrm>
          <a:prstGeom prst="rect">
            <a:avLst/>
          </a:prstGeom>
        </p:spPr>
      </p:pic>
    </p:spTree>
    <p:extLst>
      <p:ext uri="{BB962C8B-B14F-4D97-AF65-F5344CB8AC3E}">
        <p14:creationId xmlns:p14="http://schemas.microsoft.com/office/powerpoint/2010/main" val="626562998"/>
      </p:ext>
    </p:extLst>
  </p:cSld>
  <p:clrMapOvr>
    <a:masterClrMapping/>
  </p:clrMapOvr>
  <p:transition spd="med">
    <p:wipe dir="r"/>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itle_without_Bottom _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Tree>
    <p:extLst>
      <p:ext uri="{BB962C8B-B14F-4D97-AF65-F5344CB8AC3E}">
        <p14:creationId xmlns:p14="http://schemas.microsoft.com/office/powerpoint/2010/main" val="3658651657"/>
      </p:ext>
    </p:extLst>
  </p:cSld>
  <p:clrMapOvr>
    <a:masterClrMapping/>
  </p:clrMapOvr>
  <p:transition spd="med">
    <p:wipe dir="r"/>
  </p:transition>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09"/>
            <a:ext cx="8229600" cy="1263053"/>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5" name="Straight Connector 4"/>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142132215"/>
      </p:ext>
    </p:extLst>
  </p:cSld>
  <p:clrMapOvr>
    <a:masterClrMapping/>
  </p:clrMapOvr>
  <p:transition spd="med">
    <p:wipe dir="r"/>
  </p:transition>
  <p:timing>
    <p:tnLst>
      <p:par>
        <p:cTn id="1" dur="indefinite" restart="never" nodeType="tmRoot"/>
      </p:par>
    </p:tnLst>
  </p:timing>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600634"/>
            <a:ext cx="8248650" cy="332707"/>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09"/>
            <a:ext cx="8229600" cy="1263053"/>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501317972"/>
      </p:ext>
    </p:extLst>
  </p:cSld>
  <p:clrMapOvr>
    <a:masterClrMapping/>
  </p:clrMapOvr>
  <p:transition spd="med">
    <p:wipe dir="r"/>
  </p:transition>
  <p:timing>
    <p:tnLst>
      <p:par>
        <p:cTn id="1" dur="indefinite" restart="never" nodeType="tmRoot"/>
      </p:par>
    </p:tnLst>
  </p:timing>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p:cSld name="two_Line_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892369"/>
            <a:ext cx="8248650" cy="332707"/>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a:xfrm>
            <a:off x="438150" y="196356"/>
            <a:ext cx="8248650" cy="887218"/>
          </a:xfrm>
        </p:spPr>
        <p:txBody>
          <a:bodyPr/>
          <a:lstStyle>
            <a:lvl1pPr>
              <a:defRPr/>
            </a:lvl1pPr>
          </a:lstStyle>
          <a:p>
            <a:r>
              <a:rPr lang="en-US" dirty="0" smtClean="0"/>
              <a:t>Click to edit title</a:t>
            </a:r>
            <a:br>
              <a:rPr lang="en-US" dirty="0" smtClean="0"/>
            </a:br>
            <a:r>
              <a:rPr lang="en-US" dirty="0" smtClean="0"/>
              <a:t>Click to edit title</a:t>
            </a:r>
            <a:endParaRPr lang="en-US" dirty="0"/>
          </a:p>
        </p:txBody>
      </p:sp>
      <p:sp>
        <p:nvSpPr>
          <p:cNvPr id="6" name="Content Placeholder 2"/>
          <p:cNvSpPr>
            <a:spLocks noGrp="1"/>
          </p:cNvSpPr>
          <p:nvPr>
            <p:ph sz="half" idx="1" hasCustomPrompt="1"/>
          </p:nvPr>
        </p:nvSpPr>
        <p:spPr>
          <a:xfrm>
            <a:off x="457200" y="1283633"/>
            <a:ext cx="8229600" cy="1263053"/>
          </a:xfrm>
        </p:spPr>
        <p:txBody>
          <a:bodyPr wrap="square"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520639747"/>
      </p:ext>
    </p:extLst>
  </p:cSld>
  <p:clrMapOvr>
    <a:masterClrMapping/>
  </p:clrMapOvr>
  <p:transition spd="med">
    <p:wipe dir="r"/>
  </p:transition>
  <p:timing>
    <p:tnLst>
      <p:par>
        <p:cTn id="1" dur="indefinite" restart="never" nodeType="tmRoot"/>
      </p:par>
    </p:tnLst>
  </p:timing>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p:cSld name="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3" hasCustomPrompt="1"/>
          </p:nvPr>
        </p:nvSpPr>
        <p:spPr>
          <a:xfrm>
            <a:off x="4726236" y="961013"/>
            <a:ext cx="3950370" cy="825605"/>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tx1"/>
                </a:solidFill>
                <a:latin typeface="Museo Sans For Dell" pitchFamily="2" charset="0"/>
              </a:defRPr>
            </a:lvl2pPr>
            <a:lvl3pPr>
              <a:spcBef>
                <a:spcPts val="300"/>
              </a:spcBef>
              <a:spcAft>
                <a:spcPts val="0"/>
              </a:spcAft>
              <a:defRPr sz="16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7" name="Content Placeholder 2"/>
          <p:cNvSpPr>
            <a:spLocks noGrp="1"/>
          </p:cNvSpPr>
          <p:nvPr>
            <p:ph sz="half" idx="14" hasCustomPrompt="1"/>
          </p:nvPr>
        </p:nvSpPr>
        <p:spPr>
          <a:xfrm>
            <a:off x="465269" y="961012"/>
            <a:ext cx="3941478" cy="825605"/>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bg2"/>
                </a:solidFill>
                <a:latin typeface="Museo Sans For Dell" pitchFamily="2" charset="0"/>
              </a:defRPr>
            </a:lvl2pPr>
            <a:lvl3pPr>
              <a:spcBef>
                <a:spcPts val="300"/>
              </a:spcBef>
              <a:spcAft>
                <a:spcPts val="0"/>
              </a:spcAft>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cxnSp>
        <p:nvCxnSpPr>
          <p:cNvPr id="8" name="Straight Connector 7"/>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193355914"/>
      </p:ext>
    </p:extLst>
  </p:cSld>
  <p:clrMapOvr>
    <a:masterClrMapping/>
  </p:clrMapOvr>
  <p:transition spd="med">
    <p:wipe dir="r"/>
  </p:transition>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4" name="Straight Connector 3"/>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986157553"/>
      </p:ext>
    </p:extLst>
  </p:cSld>
  <p:clrMapOvr>
    <a:masterClrMapping/>
  </p:clrMapOvr>
  <p:transition spd="med">
    <p:wipe dir="r"/>
  </p:transition>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p:cSld name="Title_without_Bottom _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Tree>
    <p:extLst>
      <p:ext uri="{BB962C8B-B14F-4D97-AF65-F5344CB8AC3E}">
        <p14:creationId xmlns:p14="http://schemas.microsoft.com/office/powerpoint/2010/main" val="3150752857"/>
      </p:ext>
    </p:extLst>
  </p:cSld>
  <p:clrMapOvr>
    <a:masterClrMapping/>
  </p:clrMapOvr>
  <p:transition spd="med">
    <p:wipe dir="r"/>
  </p:transition>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3" name="Straight Connector 2"/>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751651101"/>
      </p:ext>
    </p:extLst>
  </p:cSld>
  <p:clrMapOvr>
    <a:masterClrMapping/>
  </p:clrMapOvr>
  <p:transition spd="med">
    <p:wipe dir="r"/>
  </p:transition>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p:cSld name="No_Bottom_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93350233"/>
      </p:ext>
    </p:extLst>
  </p:cSld>
  <p:clrMapOvr>
    <a:masterClrMapping/>
  </p:clrMapOvr>
  <p:transition spd="med">
    <p:wipe dir="r"/>
  </p:transition>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2743200" cy="2745740"/>
          </a:xfrm>
          <a:prstGeom prst="roundRect">
            <a:avLst>
              <a:gd name="adj" fmla="val 2752"/>
            </a:avLst>
          </a:prstGeom>
          <a:solidFill>
            <a:schemeClr val="bg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395412400"/>
      </p:ext>
    </p:extLst>
  </p:cSld>
  <p:clrMapOvr>
    <a:masterClrMapping/>
  </p:clrMapOvr>
  <p:transition spd="med">
    <p:wipe dir="r"/>
  </p:transition>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Section_Red">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2743200" cy="274574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83572637"/>
      </p:ext>
    </p:extLst>
  </p:cSld>
  <p:clrMapOvr>
    <a:masterClrMapping/>
  </p:clrMapOvr>
  <p:transition spd="med">
    <p:wipe dir="r"/>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3" name="Straight Connector 2"/>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60722522"/>
      </p:ext>
    </p:extLst>
  </p:cSld>
  <p:clrMapOvr>
    <a:masterClrMapping/>
  </p:clrMapOvr>
  <p:transition spd="med">
    <p:wipe dir="r"/>
  </p:transition>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2743200" cy="274574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989642981"/>
      </p:ext>
    </p:extLst>
  </p:cSld>
  <p:clrMapOvr>
    <a:masterClrMapping/>
  </p:clrMapOvr>
  <p:transition spd="med">
    <p:wipe dir="r"/>
  </p:transition>
  <p:timing>
    <p:tnLst>
      <p:par>
        <p:cTn id="1" dur="indefinite" restart="never" nodeType="tmRoot"/>
      </p:par>
    </p:tnLst>
  </p:timing>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2743200" cy="274574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3351395167"/>
      </p:ext>
    </p:extLst>
  </p:cSld>
  <p:clrMapOvr>
    <a:masterClrMapping/>
  </p:clrMapOvr>
  <p:transition spd="med">
    <p:wipe dir="r"/>
  </p:transition>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p:cSld name="Section_Pupl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2743200" cy="274574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3012988421"/>
      </p:ext>
    </p:extLst>
  </p:cSld>
  <p:clrMapOvr>
    <a:masterClrMapping/>
  </p:clrMapOvr>
  <p:transition spd="med">
    <p:wipe dir="r"/>
  </p:transition>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userDrawn="1">
  <p:cSld name="Title_Slide_Blue_Background">
    <p:bg>
      <p:bgPr>
        <a:solidFill>
          <a:schemeClr val="accent1"/>
        </a:solidFill>
        <a:effectLst/>
      </p:bgPr>
    </p:bg>
    <p:spTree>
      <p:nvGrpSpPr>
        <p:cNvPr id="1" name=""/>
        <p:cNvGrpSpPr/>
        <p:nvPr/>
      </p:nvGrpSpPr>
      <p:grpSpPr>
        <a:xfrm>
          <a:off x="0" y="0"/>
          <a:ext cx="0" cy="0"/>
          <a:chOff x="0" y="0"/>
          <a:chExt cx="0" cy="0"/>
        </a:xfrm>
      </p:grpSpPr>
      <p:grpSp>
        <p:nvGrpSpPr>
          <p:cNvPr id="2" name="Group 19"/>
          <p:cNvGrpSpPr/>
          <p:nvPr userDrawn="1"/>
        </p:nvGrpSpPr>
        <p:grpSpPr>
          <a:xfrm>
            <a:off x="381002" y="1337120"/>
            <a:ext cx="8311513" cy="2474027"/>
            <a:chOff x="280033" y="1781175"/>
            <a:chExt cx="8412480" cy="3295650"/>
          </a:xfrm>
        </p:grpSpPr>
        <p:cxnSp>
          <p:nvCxnSpPr>
            <p:cNvPr id="8" name="Straight Connector 7"/>
            <p:cNvCxnSpPr/>
            <p:nvPr/>
          </p:nvCxnSpPr>
          <p:spPr>
            <a:xfrm>
              <a:off x="280033" y="178117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280033" y="507682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grpSp>
      <p:pic>
        <p:nvPicPr>
          <p:cNvPr id="12" name="Picture 9" descr="white"/>
          <p:cNvPicPr>
            <a:picLocks noChangeAspect="1" noChangeArrowheads="1"/>
          </p:cNvPicPr>
          <p:nvPr userDrawn="1"/>
        </p:nvPicPr>
        <p:blipFill>
          <a:blip r:embed="rId2" cstate="screen"/>
          <a:srcRect/>
          <a:stretch>
            <a:fillRect/>
          </a:stretch>
        </p:blipFill>
        <p:spPr bwMode="auto">
          <a:xfrm>
            <a:off x="7377190" y="2013325"/>
            <a:ext cx="1371719" cy="1372989"/>
          </a:xfrm>
          <a:prstGeom prst="rect">
            <a:avLst/>
          </a:prstGeom>
          <a:noFill/>
          <a:ln w="9525">
            <a:noFill/>
            <a:miter lim="800000"/>
            <a:headEnd/>
            <a:tailEnd/>
          </a:ln>
        </p:spPr>
      </p:pic>
      <p:sp>
        <p:nvSpPr>
          <p:cNvPr id="10" name="Title Placeholder 21"/>
          <p:cNvSpPr>
            <a:spLocks noGrp="1"/>
          </p:cNvSpPr>
          <p:nvPr>
            <p:ph type="ctrTitle"/>
          </p:nvPr>
        </p:nvSpPr>
        <p:spPr>
          <a:xfrm>
            <a:off x="438150" y="2254231"/>
            <a:ext cx="5962650" cy="512961"/>
          </a:xfrm>
        </p:spPr>
        <p:txBody>
          <a:bodyPr anchor="b" anchorCtr="0"/>
          <a:lstStyle>
            <a:lvl1pPr algn="l">
              <a:lnSpc>
                <a:spcPts val="4000"/>
              </a:lnSpc>
              <a:defRPr sz="3600" b="0" i="0" smtClean="0">
                <a:solidFill>
                  <a:schemeClr val="tx2"/>
                </a:solidFill>
                <a:latin typeface="Museo For Dell" pitchFamily="2" charset="0"/>
                <a:ea typeface="Museo For Dell" pitchFamily="2" charset="0"/>
              </a:defRPr>
            </a:lvl1pPr>
          </a:lstStyle>
          <a:p>
            <a:r>
              <a:rPr lang="en-US" dirty="0" smtClean="0"/>
              <a:t>Click to edit Master title style</a:t>
            </a:r>
          </a:p>
        </p:txBody>
      </p:sp>
      <p:sp>
        <p:nvSpPr>
          <p:cNvPr id="14" name="Text Placeholder 12"/>
          <p:cNvSpPr>
            <a:spLocks noGrp="1"/>
          </p:cNvSpPr>
          <p:nvPr>
            <p:ph type="subTitle" idx="1"/>
          </p:nvPr>
        </p:nvSpPr>
        <p:spPr>
          <a:xfrm>
            <a:off x="447677" y="3126937"/>
            <a:ext cx="5953125" cy="600632"/>
          </a:xfrm>
        </p:spPr>
        <p:txBody>
          <a:bodyPr lIns="0" tIns="0" rIns="0" bIns="0" anchor="t" anchorCtr="0">
            <a:normAutofit/>
          </a:bodyPr>
          <a:lstStyle>
            <a:lvl1pPr marL="0" indent="0" algn="l">
              <a:buFont typeface="Wingdings" pitchFamily="2" charset="2"/>
              <a:buNone/>
              <a:defRPr sz="2000" b="0" i="0" smtClean="0">
                <a:solidFill>
                  <a:schemeClr val="tx2"/>
                </a:solidFill>
                <a:latin typeface="Museo Sans For Dell" pitchFamily="2" charset="0"/>
                <a:ea typeface="Museo Sans For Dell" pitchFamily="2" charset="0"/>
              </a:defRPr>
            </a:lvl1pPr>
          </a:lstStyle>
          <a:p>
            <a:r>
              <a:rPr lang="en-US" smtClean="0"/>
              <a:t>Click to edit Master subtitle style</a:t>
            </a:r>
            <a:endParaRPr lang="en-US" dirty="0" smtClean="0"/>
          </a:p>
        </p:txBody>
      </p:sp>
    </p:spTree>
    <p:extLst>
      <p:ext uri="{BB962C8B-B14F-4D97-AF65-F5344CB8AC3E}">
        <p14:creationId xmlns:p14="http://schemas.microsoft.com/office/powerpoint/2010/main" val="138334643"/>
      </p:ext>
    </p:extLst>
  </p:cSld>
  <p:clrMapOvr>
    <a:masterClrMapping/>
  </p:clrMapOvr>
  <p:transition spd="med">
    <p:wipe dir="r"/>
  </p:transition>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a:xfrm>
            <a:off x="457200" y="956363"/>
            <a:ext cx="8248650" cy="1410409"/>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350875" y="4173042"/>
            <a:ext cx="2133600" cy="274098"/>
          </a:xfrm>
          <a:prstGeom prst="rect">
            <a:avLst/>
          </a:prstGeom>
        </p:spPr>
        <p:txBody>
          <a:bodyPr/>
          <a:lstStyle/>
          <a:p>
            <a:pPr defTabSz="914400" fontAlgn="base">
              <a:spcBef>
                <a:spcPct val="0"/>
              </a:spcBef>
              <a:spcAft>
                <a:spcPct val="0"/>
              </a:spcAft>
            </a:pPr>
            <a:fld id="{5565741B-B11D-43E8-895D-D1A88AE3F424}" type="datetimeFigureOut">
              <a:rPr lang="en-GB" sz="2400" smtClean="0">
                <a:solidFill>
                  <a:srgbClr val="444444"/>
                </a:solidFill>
                <a:latin typeface="Arial" charset="0"/>
              </a:rPr>
              <a:pPr defTabSz="914400" fontAlgn="base">
                <a:spcBef>
                  <a:spcPct val="0"/>
                </a:spcBef>
                <a:spcAft>
                  <a:spcPct val="0"/>
                </a:spcAft>
              </a:pPr>
              <a:t>30/06/2014</a:t>
            </a:fld>
            <a:endParaRPr lang="en-GB" sz="2400">
              <a:solidFill>
                <a:srgbClr val="444444"/>
              </a:solidFill>
              <a:latin typeface="Arial" charset="0"/>
            </a:endParaRPr>
          </a:p>
        </p:txBody>
      </p:sp>
      <p:sp>
        <p:nvSpPr>
          <p:cNvPr id="5" name="Footer Placeholder 4"/>
          <p:cNvSpPr>
            <a:spLocks noGrp="1"/>
          </p:cNvSpPr>
          <p:nvPr>
            <p:ph type="ftr" sz="quarter" idx="11"/>
          </p:nvPr>
        </p:nvSpPr>
        <p:spPr>
          <a:xfrm>
            <a:off x="3124200" y="4771678"/>
            <a:ext cx="2895600" cy="274098"/>
          </a:xfrm>
          <a:prstGeom prst="rect">
            <a:avLst/>
          </a:prstGeom>
        </p:spPr>
        <p:txBody>
          <a:bodyPr/>
          <a:lstStyle/>
          <a:p>
            <a:pPr defTabSz="914400" fontAlgn="base">
              <a:spcBef>
                <a:spcPct val="0"/>
              </a:spcBef>
              <a:spcAft>
                <a:spcPct val="0"/>
              </a:spcAft>
            </a:pPr>
            <a:endParaRPr lang="en-GB" sz="2400">
              <a:solidFill>
                <a:srgbClr val="444444"/>
              </a:solidFill>
              <a:latin typeface="Arial" charset="0"/>
            </a:endParaRPr>
          </a:p>
        </p:txBody>
      </p:sp>
    </p:spTree>
    <p:extLst>
      <p:ext uri="{BB962C8B-B14F-4D97-AF65-F5344CB8AC3E}">
        <p14:creationId xmlns:p14="http://schemas.microsoft.com/office/powerpoint/2010/main" val="2003731526"/>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Blank_Blue_Backgroun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5697253"/>
      </p:ext>
    </p:extLst>
  </p:cSld>
  <p:clrMapOvr>
    <a:masterClrMapping/>
  </p:clrMapOvr>
  <p:transition spd="med">
    <p:wipe dir="r"/>
  </p:transition>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userDrawn="1">
  <p:cSld name="Title_Blue_ Background">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cxnSp>
        <p:nvCxnSpPr>
          <p:cNvPr id="7" name="Straight Connector 6"/>
          <p:cNvCxnSpPr>
            <a:cxnSpLocks noChangeShapeType="1"/>
          </p:cNvCxnSpPr>
          <p:nvPr userDrawn="1"/>
        </p:nvCxnSpPr>
        <p:spPr bwMode="auto">
          <a:xfrm>
            <a:off x="457200" y="4633437"/>
            <a:ext cx="8229600" cy="0"/>
          </a:xfrm>
          <a:prstGeom prst="line">
            <a:avLst/>
          </a:prstGeom>
          <a:noFill/>
          <a:ln w="9525">
            <a:solidFill>
              <a:schemeClr val="tx2"/>
            </a:solidFill>
            <a:round/>
            <a:headEnd/>
            <a:tailEnd/>
          </a:ln>
        </p:spPr>
      </p:cxnSp>
    </p:spTree>
    <p:extLst>
      <p:ext uri="{BB962C8B-B14F-4D97-AF65-F5344CB8AC3E}">
        <p14:creationId xmlns:p14="http://schemas.microsoft.com/office/powerpoint/2010/main" val="3046112116"/>
      </p:ext>
    </p:extLst>
  </p:cSld>
  <p:clrMapOvr>
    <a:masterClrMapping/>
  </p:clrMapOvr>
  <p:transition spd="med">
    <p:wipe dir="r"/>
  </p:transition>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userDrawn="1">
  <p:cSld name="Title_No Line">
    <p:spTree>
      <p:nvGrpSpPr>
        <p:cNvPr id="1" name=""/>
        <p:cNvGrpSpPr/>
        <p:nvPr/>
      </p:nvGrpSpPr>
      <p:grpSpPr>
        <a:xfrm>
          <a:off x="0" y="0"/>
          <a:ext cx="0" cy="0"/>
          <a:chOff x="0" y="0"/>
          <a:chExt cx="0" cy="0"/>
        </a:xfrm>
      </p:grpSpPr>
      <p:sp>
        <p:nvSpPr>
          <p:cNvPr id="10" name="Title 1"/>
          <p:cNvSpPr>
            <a:spLocks noGrp="1"/>
          </p:cNvSpPr>
          <p:nvPr>
            <p:ph type="title"/>
          </p:nvPr>
        </p:nvSpPr>
        <p:spPr>
          <a:xfrm>
            <a:off x="425904" y="196354"/>
            <a:ext cx="8239126" cy="332707"/>
          </a:xfrm>
        </p:spPr>
        <p:txBody>
          <a:bodyPr/>
          <a:lstStyle>
            <a:lvl1pPr>
              <a:lnSpc>
                <a:spcPct val="90000"/>
              </a:lnSpc>
              <a:defRPr sz="2400" b="0">
                <a:solidFill>
                  <a:schemeClr val="accent1"/>
                </a:solidFill>
                <a:latin typeface="Museo For Dell" pitchFamily="2" charset="0"/>
              </a:defRPr>
            </a:lvl1pPr>
          </a:lstStyle>
          <a:p>
            <a:r>
              <a:rPr lang="en-US" dirty="0" smtClean="0"/>
              <a:t>Click to edit Master title style</a:t>
            </a:r>
            <a:endParaRPr lang="en-US" dirty="0"/>
          </a:p>
        </p:txBody>
      </p:sp>
    </p:spTree>
    <p:extLst>
      <p:ext uri="{BB962C8B-B14F-4D97-AF65-F5344CB8AC3E}">
        <p14:creationId xmlns:p14="http://schemas.microsoft.com/office/powerpoint/2010/main" val="4114414055"/>
      </p:ext>
    </p:extLst>
  </p:cSld>
  <p:clrMapOvr>
    <a:masterClrMapping/>
  </p:clrMapOvr>
  <p:transition spd="med">
    <p:wipe dir="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80896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No_Bottom_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988372"/>
      </p:ext>
    </p:extLst>
  </p:cSld>
  <p:clrMapOvr>
    <a:masterClrMapping/>
  </p:clrMapOvr>
  <p:transition spd="med">
    <p:wipe dir="r"/>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bg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j-lt"/>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381004515"/>
      </p:ext>
    </p:extLst>
  </p:cSld>
  <p:clrMapOvr>
    <a:masterClrMapping/>
  </p:clrMapOvr>
  <p:transition spd="med">
    <p:wipe dir="r"/>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ection_Red">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j-lt"/>
              </a:defRPr>
            </a:lvl1pPr>
          </a:lstStyle>
          <a:p>
            <a:r>
              <a:rPr lang="en-US" dirty="0" smtClean="0"/>
              <a:t>Click to edit title</a:t>
            </a:r>
            <a:endParaRPr lang="en-US" dirty="0"/>
          </a:p>
        </p:txBody>
      </p:sp>
    </p:spTree>
    <p:extLst>
      <p:ext uri="{BB962C8B-B14F-4D97-AF65-F5344CB8AC3E}">
        <p14:creationId xmlns:p14="http://schemas.microsoft.com/office/powerpoint/2010/main" val="1191522015"/>
      </p:ext>
    </p:extLst>
  </p:cSld>
  <p:clrMapOvr>
    <a:masterClrMapping/>
  </p:clrMapOvr>
  <p:transition spd="med">
    <p:wipe dir="r"/>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j-lt"/>
              </a:defRPr>
            </a:lvl1pPr>
          </a:lstStyle>
          <a:p>
            <a:r>
              <a:rPr lang="en-US" dirty="0" smtClean="0"/>
              <a:t>Click to edit title</a:t>
            </a:r>
            <a:endParaRPr lang="en-US" dirty="0"/>
          </a:p>
        </p:txBody>
      </p:sp>
    </p:spTree>
    <p:extLst>
      <p:ext uri="{BB962C8B-B14F-4D97-AF65-F5344CB8AC3E}">
        <p14:creationId xmlns:p14="http://schemas.microsoft.com/office/powerpoint/2010/main" val="3467377278"/>
      </p:ext>
    </p:extLst>
  </p:cSld>
  <p:clrMapOvr>
    <a:masterClrMapping/>
  </p:clrMapOvr>
  <p:transition spd="med">
    <p:wipe dir="r"/>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j-lt"/>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269946594"/>
      </p:ext>
    </p:extLst>
  </p:cSld>
  <p:clrMapOvr>
    <a:masterClrMapping/>
  </p:clrMapOvr>
  <p:transition spd="med">
    <p:wipe dir="r"/>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ection_Pupl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j-lt"/>
              </a:defRPr>
            </a:lvl1pPr>
          </a:lstStyle>
          <a:p>
            <a:r>
              <a:rPr lang="en-US" dirty="0" smtClean="0"/>
              <a:t>Click to edit title</a:t>
            </a:r>
            <a:endParaRPr lang="en-US" dirty="0"/>
          </a:p>
        </p:txBody>
      </p:sp>
    </p:spTree>
    <p:extLst>
      <p:ext uri="{BB962C8B-B14F-4D97-AF65-F5344CB8AC3E}">
        <p14:creationId xmlns:p14="http://schemas.microsoft.com/office/powerpoint/2010/main" val="1186019911"/>
      </p:ext>
    </p:extLst>
  </p:cSld>
  <p:clrMapOvr>
    <a:masterClrMapping/>
  </p:clrMapOvr>
  <p:transition spd="med">
    <p:wipe dir="r"/>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38150" y="2379408"/>
            <a:ext cx="5962650" cy="387798"/>
          </a:xfrm>
        </p:spPr>
        <p:txBody>
          <a:bodyPr anchor="b" anchorCtr="0"/>
          <a:lstStyle>
            <a:lvl1pPr algn="l">
              <a:lnSpc>
                <a:spcPct val="90000"/>
              </a:lnSpc>
              <a:defRPr sz="2800" b="0" i="0" smtClean="0">
                <a:solidFill>
                  <a:schemeClr val="accent1"/>
                </a:solidFill>
                <a:latin typeface="Museo For Dell" pitchFamily="2" charset="0"/>
                <a:ea typeface="Museo For Dell" pitchFamily="2" charset="0"/>
              </a:defRPr>
            </a:lvl1pPr>
          </a:lstStyle>
          <a:p>
            <a:r>
              <a:rPr lang="en-US" dirty="0" smtClean="0"/>
              <a:t>Click to edit title</a:t>
            </a:r>
          </a:p>
        </p:txBody>
      </p:sp>
      <p:sp>
        <p:nvSpPr>
          <p:cNvPr id="361477" name="Text Placeholder 12"/>
          <p:cNvSpPr>
            <a:spLocks noGrp="1"/>
          </p:cNvSpPr>
          <p:nvPr>
            <p:ph type="subTitle" idx="1" hasCustomPrompt="1"/>
          </p:nvPr>
        </p:nvSpPr>
        <p:spPr>
          <a:xfrm>
            <a:off x="438711" y="3126955"/>
            <a:ext cx="5953125" cy="276999"/>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dirty="0" smtClean="0"/>
              <a:t>Click to edit subtitle</a:t>
            </a:r>
          </a:p>
        </p:txBody>
      </p:sp>
      <p:cxnSp>
        <p:nvCxnSpPr>
          <p:cNvPr id="8" name="Straight Connector 7"/>
          <p:cNvCxnSpPr/>
          <p:nvPr/>
        </p:nvCxnSpPr>
        <p:spPr>
          <a:xfrm>
            <a:off x="447675"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47675"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4" y="4776461"/>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4" y="4776461"/>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4" y="4776461"/>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7265561" y="1949557"/>
            <a:ext cx="1399035" cy="1400331"/>
          </a:xfrm>
          <a:prstGeom prst="rect">
            <a:avLst/>
          </a:prstGeom>
        </p:spPr>
      </p:pic>
    </p:spTree>
    <p:extLst>
      <p:ext uri="{BB962C8B-B14F-4D97-AF65-F5344CB8AC3E}">
        <p14:creationId xmlns:p14="http://schemas.microsoft.com/office/powerpoint/2010/main" val="3137115636"/>
      </p:ext>
    </p:extLst>
  </p:cSld>
  <p:clrMapOvr>
    <a:masterClrMapping/>
  </p:clrMapOvr>
  <p:transition spd="med">
    <p:wipe dir="r"/>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ld Title and Content">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82900"/>
            <a:ext cx="8279946" cy="332399"/>
          </a:xfrm>
          <a:prstGeom prst="rect">
            <a:avLst/>
          </a:prstGeom>
        </p:spPr>
        <p:txBody>
          <a:bodyPr wrap="square" anchor="t"/>
          <a:lstStyle>
            <a:lvl1pPr>
              <a:lnSpc>
                <a:spcPct val="90000"/>
              </a:lnSpc>
              <a:defRPr sz="2400" b="0" i="0">
                <a:solidFill>
                  <a:schemeClr val="tx2"/>
                </a:solidFill>
                <a:latin typeface="Museo For Dell 100"/>
                <a:cs typeface="Museo For Dell 100"/>
              </a:defRPr>
            </a:lvl1pPr>
          </a:lstStyle>
          <a:p>
            <a:r>
              <a:rPr lang="en-US" dirty="0" smtClean="0"/>
              <a:t>Click to edit master title </a:t>
            </a:r>
            <a:endParaRPr lang="en-US" dirty="0"/>
          </a:p>
        </p:txBody>
      </p:sp>
      <p:cxnSp>
        <p:nvCxnSpPr>
          <p:cNvPr id="9" name="Straight Connector 8"/>
          <p:cNvCxnSpPr>
            <a:cxnSpLocks noChangeShapeType="1"/>
          </p:cNvCxnSpPr>
          <p:nvPr userDrawn="1"/>
        </p:nvCxnSpPr>
        <p:spPr bwMode="auto">
          <a:xfrm>
            <a:off x="436603" y="4629150"/>
            <a:ext cx="8262035" cy="0"/>
          </a:xfrm>
          <a:prstGeom prst="line">
            <a:avLst/>
          </a:prstGeom>
          <a:noFill/>
          <a:ln w="9525">
            <a:solidFill>
              <a:srgbClr val="AAAAAA"/>
            </a:solidFill>
            <a:round/>
            <a:headEnd/>
            <a:tailEnd/>
          </a:ln>
        </p:spPr>
      </p:cxnSp>
      <p:sp>
        <p:nvSpPr>
          <p:cNvPr id="11" name="Text Placeholder 12"/>
          <p:cNvSpPr>
            <a:spLocks noGrp="1"/>
          </p:cNvSpPr>
          <p:nvPr>
            <p:ph idx="1" hasCustomPrompt="1"/>
          </p:nvPr>
        </p:nvSpPr>
        <p:spPr bwMode="auto">
          <a:xfrm>
            <a:off x="457200" y="969181"/>
            <a:ext cx="8267136" cy="406265"/>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lvl1pPr>
              <a:defRPr sz="1200" b="0" i="0">
                <a:latin typeface="Museo Sans For Dell 300"/>
                <a:cs typeface="Museo Sans For Dell 300"/>
              </a:defRPr>
            </a:lvl1pPr>
            <a:lvl2pPr>
              <a:defRPr sz="1200"/>
            </a:lvl2pPr>
          </a:lstStyle>
          <a:p>
            <a:pPr lvl="0"/>
            <a:r>
              <a:rPr lang="en-US" dirty="0" smtClean="0"/>
              <a:t>Click to edit text</a:t>
            </a:r>
          </a:p>
          <a:p>
            <a:pPr lvl="1"/>
            <a:r>
              <a:rPr lang="en-US" dirty="0" smtClean="0"/>
              <a:t>Second level</a:t>
            </a:r>
          </a:p>
        </p:txBody>
      </p:sp>
      <p:sp>
        <p:nvSpPr>
          <p:cNvPr id="5" name="Footer Placeholder 2"/>
          <p:cNvSpPr>
            <a:spLocks noGrp="1"/>
          </p:cNvSpPr>
          <p:nvPr>
            <p:ph type="ftr" sz="quarter" idx="3"/>
          </p:nvPr>
        </p:nvSpPr>
        <p:spPr>
          <a:xfrm>
            <a:off x="6493935" y="4847849"/>
            <a:ext cx="1828800" cy="118871"/>
          </a:xfrm>
          <a:prstGeom prst="rect">
            <a:avLst/>
          </a:prstGeom>
        </p:spPr>
        <p:txBody>
          <a:bodyPr vert="horz" wrap="none" lIns="0" tIns="0" rIns="0" bIns="0" rtlCol="0" anchor="ctr" anchorCtr="0"/>
          <a:lstStyle>
            <a:lvl1pPr algn="r">
              <a:defRPr sz="800" b="0" i="0">
                <a:solidFill>
                  <a:schemeClr val="tx1">
                    <a:tint val="75000"/>
                  </a:schemeClr>
                </a:solidFill>
                <a:latin typeface="Museo Sans For Dell 100"/>
                <a:cs typeface="Museo Sans For Dell 100"/>
              </a:defRPr>
            </a:lvl1pPr>
          </a:lstStyle>
          <a:p>
            <a:r>
              <a:rPr lang="en-US" dirty="0" smtClean="0">
                <a:solidFill>
                  <a:srgbClr val="000000">
                    <a:lumMod val="50000"/>
                    <a:lumOff val="50000"/>
                  </a:srgbClr>
                </a:solidFill>
              </a:rPr>
              <a:t>Application Performance Monitoring</a:t>
            </a:r>
          </a:p>
        </p:txBody>
      </p:sp>
    </p:spTree>
    <p:extLst>
      <p:ext uri="{BB962C8B-B14F-4D97-AF65-F5344CB8AC3E}">
        <p14:creationId xmlns:p14="http://schemas.microsoft.com/office/powerpoint/2010/main" val="633591578"/>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374"/>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457200" y="970178"/>
            <a:ext cx="8267140" cy="946413"/>
          </a:xfrm>
        </p:spPr>
        <p:txBody>
          <a:bodyPr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436604"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3324956510"/>
      </p:ext>
    </p:extLst>
  </p:cSld>
  <p:clrMapOvr>
    <a:masterClrMapping/>
  </p:clrMapOvr>
  <p:transition spd="med">
    <p:wipe dir="r"/>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Sub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374"/>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cxnSp>
        <p:nvCxnSpPr>
          <p:cNvPr id="20" name="Straight Connector 19"/>
          <p:cNvCxnSpPr>
            <a:cxnSpLocks noChangeShapeType="1"/>
          </p:cNvCxnSpPr>
          <p:nvPr/>
        </p:nvCxnSpPr>
        <p:spPr bwMode="auto">
          <a:xfrm>
            <a:off x="436604" y="4633437"/>
            <a:ext cx="8262035" cy="0"/>
          </a:xfrm>
          <a:prstGeom prst="line">
            <a:avLst/>
          </a:prstGeom>
          <a:noFill/>
          <a:ln w="9525">
            <a:solidFill>
              <a:srgbClr val="AAAAAA"/>
            </a:solidFill>
            <a:round/>
            <a:headEnd/>
            <a:tailEnd/>
          </a:ln>
        </p:spPr>
      </p:cxnSp>
      <p:sp>
        <p:nvSpPr>
          <p:cNvPr id="5" name="Content Placeholder 8"/>
          <p:cNvSpPr>
            <a:spLocks noGrp="1"/>
          </p:cNvSpPr>
          <p:nvPr>
            <p:ph sz="quarter" idx="10" hasCustomPrompt="1"/>
          </p:nvPr>
        </p:nvSpPr>
        <p:spPr>
          <a:xfrm>
            <a:off x="428625" y="580705"/>
            <a:ext cx="8286750" cy="276999"/>
          </a:xfrm>
        </p:spPr>
        <p:txBody>
          <a:bodyPr anchor="t"/>
          <a:lstStyle>
            <a:lvl1pPr marL="0" indent="0">
              <a:buNone/>
              <a:defRPr sz="2000" b="1">
                <a:solidFill>
                  <a:schemeClr val="bg1"/>
                </a:solidFill>
              </a:defRPr>
            </a:lvl1pPr>
          </a:lstStyle>
          <a:p>
            <a:pPr lvl="0"/>
            <a:r>
              <a:rPr lang="en-US" dirty="0" smtClean="0"/>
              <a:t>Subtitle</a:t>
            </a:r>
            <a:endParaRPr lang="en-US" dirty="0"/>
          </a:p>
        </p:txBody>
      </p:sp>
      <p:sp>
        <p:nvSpPr>
          <p:cNvPr id="6" name="Content Placeholder 2"/>
          <p:cNvSpPr>
            <a:spLocks noGrp="1"/>
          </p:cNvSpPr>
          <p:nvPr>
            <p:ph sz="half" idx="1" hasCustomPrompt="1"/>
          </p:nvPr>
        </p:nvSpPr>
        <p:spPr>
          <a:xfrm>
            <a:off x="457200" y="970178"/>
            <a:ext cx="8267140" cy="946413"/>
          </a:xfrm>
        </p:spPr>
        <p:txBody>
          <a:bodyPr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625073377"/>
      </p:ext>
    </p:extLst>
  </p:cSld>
  <p:clrMapOvr>
    <a:masterClrMapping/>
  </p:clrMapOvr>
  <p:transition spd="med">
    <p:wipe dir="r"/>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Title+Sub_and_Content">
    <p:spTree>
      <p:nvGrpSpPr>
        <p:cNvPr id="1" name=""/>
        <p:cNvGrpSpPr/>
        <p:nvPr/>
      </p:nvGrpSpPr>
      <p:grpSpPr>
        <a:xfrm>
          <a:off x="0" y="0"/>
          <a:ext cx="0" cy="0"/>
          <a:chOff x="0" y="0"/>
          <a:chExt cx="0" cy="0"/>
        </a:xfrm>
      </p:grpSpPr>
      <p:sp>
        <p:nvSpPr>
          <p:cNvPr id="6" name="Content Placeholder 8"/>
          <p:cNvSpPr>
            <a:spLocks noGrp="1"/>
          </p:cNvSpPr>
          <p:nvPr>
            <p:ph sz="quarter" idx="10" hasCustomPrompt="1"/>
          </p:nvPr>
        </p:nvSpPr>
        <p:spPr>
          <a:xfrm>
            <a:off x="428625" y="895317"/>
            <a:ext cx="8286750" cy="276999"/>
          </a:xfrm>
        </p:spPr>
        <p:txBody>
          <a:bodyPr anchor="t"/>
          <a:lstStyle>
            <a:lvl1pPr marL="0" indent="0">
              <a:buNone/>
              <a:defRPr sz="20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a:xfrm>
            <a:off x="425904" y="196374"/>
            <a:ext cx="8279946" cy="664797"/>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 </a:t>
            </a:r>
            <a:br>
              <a:rPr lang="en-US" dirty="0" smtClean="0"/>
            </a:br>
            <a:r>
              <a:rPr lang="en-US" dirty="0" smtClean="0"/>
              <a:t>Click to edit master title</a:t>
            </a:r>
            <a:endParaRPr lang="en-US" dirty="0"/>
          </a:p>
        </p:txBody>
      </p:sp>
      <p:sp>
        <p:nvSpPr>
          <p:cNvPr id="3" name="Content Placeholder 2"/>
          <p:cNvSpPr>
            <a:spLocks noGrp="1"/>
          </p:cNvSpPr>
          <p:nvPr>
            <p:ph sz="half" idx="1" hasCustomPrompt="1"/>
          </p:nvPr>
        </p:nvSpPr>
        <p:spPr>
          <a:xfrm>
            <a:off x="457200" y="1277553"/>
            <a:ext cx="8267140" cy="946413"/>
          </a:xfrm>
        </p:spPr>
        <p:txBody>
          <a:bodyPr wrap="square"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436604"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1622802492"/>
      </p:ext>
    </p:extLst>
  </p:cSld>
  <p:clrMapOvr>
    <a:masterClrMapping/>
  </p:clrMapOvr>
  <p:transition spd="med">
    <p:wipe dir="r"/>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12" name="Content Placeholder 2"/>
          <p:cNvSpPr>
            <a:spLocks noGrp="1"/>
          </p:cNvSpPr>
          <p:nvPr>
            <p:ph sz="half" idx="10" hasCustomPrompt="1"/>
          </p:nvPr>
        </p:nvSpPr>
        <p:spPr>
          <a:xfrm>
            <a:off x="4772025" y="970161"/>
            <a:ext cx="3922278" cy="741742"/>
          </a:xfrm>
        </p:spPr>
        <p:txBody>
          <a:bodyPr wrap="square" lIns="0" tIns="0" rIns="0" bIns="0">
            <a:spAutoFit/>
          </a:bodyPr>
          <a:lstStyle>
            <a:lvl1pPr>
              <a:spcBef>
                <a:spcPts val="1200"/>
              </a:spcBef>
              <a:defRPr sz="1800" b="0">
                <a:solidFill>
                  <a:schemeClr val="tx1"/>
                </a:solidFill>
                <a:latin typeface="Museo Sans For Dell" pitchFamily="2" charset="0"/>
              </a:defRPr>
            </a:lvl1pPr>
            <a:lvl2pPr marL="574675" indent="-231775">
              <a:spcBef>
                <a:spcPts val="300"/>
              </a:spcBef>
              <a:defRPr sz="1600" b="0">
                <a:solidFill>
                  <a:schemeClr val="tx1"/>
                </a:solidFill>
                <a:latin typeface="Museo Sans For Dell" pitchFamily="2" charset="0"/>
              </a:defRPr>
            </a:lvl2pPr>
            <a:lvl3pPr>
              <a:spcBef>
                <a:spcPts val="300"/>
              </a:spcBef>
              <a:defRPr sz="14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10" name="Content Placeholder 2"/>
          <p:cNvSpPr>
            <a:spLocks noGrp="1"/>
          </p:cNvSpPr>
          <p:nvPr>
            <p:ph sz="half" idx="11" hasCustomPrompt="1"/>
          </p:nvPr>
        </p:nvSpPr>
        <p:spPr>
          <a:xfrm>
            <a:off x="457200" y="970161"/>
            <a:ext cx="3938136" cy="741742"/>
          </a:xfrm>
        </p:spPr>
        <p:txBody>
          <a:bodyPr wrap="square" lIns="0" tIns="0" rIns="0" bIns="0">
            <a:spAutoFit/>
          </a:bodyPr>
          <a:lstStyle>
            <a:lvl1pPr>
              <a:spcBef>
                <a:spcPts val="1200"/>
              </a:spcBef>
              <a:defRPr sz="1800" b="0">
                <a:solidFill>
                  <a:schemeClr val="tx1"/>
                </a:solidFill>
                <a:latin typeface="Museo Sans For Dell" pitchFamily="2" charset="0"/>
              </a:defRPr>
            </a:lvl1pPr>
            <a:lvl2pPr marL="574675" indent="-231775">
              <a:spcBef>
                <a:spcPts val="300"/>
              </a:spcBef>
              <a:defRPr sz="1600" b="0">
                <a:solidFill>
                  <a:schemeClr val="tx1"/>
                </a:solidFill>
                <a:latin typeface="Museo Sans For Dell" pitchFamily="2" charset="0"/>
              </a:defRPr>
            </a:lvl2pPr>
            <a:lvl3pPr>
              <a:spcBef>
                <a:spcPts val="300"/>
              </a:spcBef>
              <a:defRPr sz="1400" b="0">
                <a:solidFill>
                  <a:schemeClr val="tx1"/>
                </a:solidFill>
                <a:latin typeface="Museo Sans For Dell" pitchFamily="2" charset="0"/>
              </a:defRPr>
            </a:lvl3pPr>
            <a:lvl4pPr>
              <a:buNone/>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15" name="Title 1"/>
          <p:cNvSpPr>
            <a:spLocks noGrp="1"/>
          </p:cNvSpPr>
          <p:nvPr>
            <p:ph type="title" hasCustomPrompt="1"/>
          </p:nvPr>
        </p:nvSpPr>
        <p:spPr>
          <a:xfrm>
            <a:off x="425904" y="196374"/>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cxnSp>
        <p:nvCxnSpPr>
          <p:cNvPr id="11" name="Straight Connector 10"/>
          <p:cNvCxnSpPr>
            <a:cxnSpLocks noChangeShapeType="1"/>
          </p:cNvCxnSpPr>
          <p:nvPr userDrawn="1"/>
        </p:nvCxnSpPr>
        <p:spPr bwMode="auto">
          <a:xfrm>
            <a:off x="436604"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496443794"/>
      </p:ext>
    </p:extLst>
  </p:cSld>
  <p:clrMapOvr>
    <a:masterClrMapping/>
  </p:clrMapOvr>
  <p:transition spd="med">
    <p:wipe dir="r"/>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374"/>
            <a:ext cx="823912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cxnSp>
        <p:nvCxnSpPr>
          <p:cNvPr id="8" name="Straight Connector 7"/>
          <p:cNvCxnSpPr>
            <a:cxnSpLocks noChangeShapeType="1"/>
          </p:cNvCxnSpPr>
          <p:nvPr userDrawn="1"/>
        </p:nvCxnSpPr>
        <p:spPr bwMode="auto">
          <a:xfrm>
            <a:off x="436604"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3749148249"/>
      </p:ext>
    </p:extLst>
  </p:cSld>
  <p:clrMapOvr>
    <a:masterClrMapping/>
  </p:clrMapOvr>
  <p:transition spd="med">
    <p:wipe dir="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374"/>
            <a:ext cx="823912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spTree>
    <p:extLst>
      <p:ext uri="{BB962C8B-B14F-4D97-AF65-F5344CB8AC3E}">
        <p14:creationId xmlns:p14="http://schemas.microsoft.com/office/powerpoint/2010/main" val="3901846395"/>
      </p:ext>
    </p:extLst>
  </p:cSld>
  <p:clrMapOvr>
    <a:masterClrMapping/>
  </p:clrMapOvr>
  <p:transition spd="med">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436604"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2623148229"/>
      </p:ext>
    </p:extLst>
  </p:cSld>
  <p:clrMapOvr>
    <a:masterClrMapping/>
  </p:clrMapOvr>
  <p:transition spd="med">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3182989"/>
      </p:ext>
    </p:extLst>
  </p:cSld>
  <p:clrMapOvr>
    <a:masterClrMapping/>
  </p:clrMapOvr>
  <p:transition spd="med">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3218"/>
            <a:ext cx="2743200" cy="2745740"/>
          </a:xfrm>
          <a:prstGeom prst="roundRect">
            <a:avLst>
              <a:gd name="adj" fmla="val 2752"/>
            </a:avLst>
          </a:prstGeom>
          <a:solidFill>
            <a:schemeClr val="accent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3313504876"/>
      </p:ext>
    </p:extLst>
  </p:cSld>
  <p:clrMapOvr>
    <a:masterClrMapping/>
  </p:clrMapOvr>
  <p:transition spd="med">
    <p:wipe dir="r"/>
  </p:transition>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Section_Berry">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3218"/>
            <a:ext cx="2743200" cy="274574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4062164688"/>
      </p:ext>
    </p:extLst>
  </p:cSld>
  <p:clrMapOvr>
    <a:masterClrMapping/>
  </p:clrMapOvr>
  <p:transition spd="med">
    <p:wipe dir="r"/>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457200" y="182900"/>
            <a:ext cx="8279946" cy="332399"/>
          </a:xfrm>
          <a:prstGeom prst="rect">
            <a:avLst/>
          </a:prstGeom>
        </p:spPr>
        <p:txBody>
          <a:bodyPr wrap="square" anchor="t"/>
          <a:lstStyle>
            <a:lvl1pPr>
              <a:lnSpc>
                <a:spcPct val="90000"/>
              </a:lnSpc>
              <a:defRPr sz="2400" b="0" i="0">
                <a:solidFill>
                  <a:schemeClr val="tx2"/>
                </a:solidFill>
                <a:latin typeface="Museo For Dell 100"/>
                <a:cs typeface="Museo For Dell 100"/>
              </a:defRPr>
            </a:lvl1pPr>
          </a:lstStyle>
          <a:p>
            <a:r>
              <a:rPr lang="en-US" dirty="0" smtClean="0"/>
              <a:t>Click to edit master title </a:t>
            </a:r>
            <a:endParaRPr lang="en-US" dirty="0"/>
          </a:p>
        </p:txBody>
      </p:sp>
      <p:cxnSp>
        <p:nvCxnSpPr>
          <p:cNvPr id="9" name="Straight Connector 8"/>
          <p:cNvCxnSpPr>
            <a:cxnSpLocks noChangeShapeType="1"/>
          </p:cNvCxnSpPr>
          <p:nvPr userDrawn="1"/>
        </p:nvCxnSpPr>
        <p:spPr bwMode="auto">
          <a:xfrm>
            <a:off x="436603" y="4629150"/>
            <a:ext cx="8262035" cy="0"/>
          </a:xfrm>
          <a:prstGeom prst="line">
            <a:avLst/>
          </a:prstGeom>
          <a:noFill/>
          <a:ln w="9525">
            <a:solidFill>
              <a:srgbClr val="AAAAAA"/>
            </a:solidFill>
            <a:round/>
            <a:headEnd/>
            <a:tailEnd/>
          </a:ln>
        </p:spPr>
      </p:cxnSp>
      <p:sp>
        <p:nvSpPr>
          <p:cNvPr id="5" name="Footer Placeholder 2"/>
          <p:cNvSpPr>
            <a:spLocks noGrp="1"/>
          </p:cNvSpPr>
          <p:nvPr>
            <p:ph type="ftr" sz="quarter" idx="3"/>
          </p:nvPr>
        </p:nvSpPr>
        <p:spPr>
          <a:xfrm>
            <a:off x="6493935" y="4847849"/>
            <a:ext cx="1828800" cy="118871"/>
          </a:xfrm>
          <a:prstGeom prst="rect">
            <a:avLst/>
          </a:prstGeom>
        </p:spPr>
        <p:txBody>
          <a:bodyPr vert="horz" wrap="none" lIns="0" tIns="0" rIns="0" bIns="0" rtlCol="0" anchor="ctr" anchorCtr="0"/>
          <a:lstStyle>
            <a:lvl1pPr algn="r">
              <a:defRPr sz="800" b="0" i="0">
                <a:solidFill>
                  <a:schemeClr val="tx1">
                    <a:tint val="75000"/>
                  </a:schemeClr>
                </a:solidFill>
                <a:latin typeface="Museo Sans For Dell 100"/>
                <a:cs typeface="Museo Sans For Dell 100"/>
              </a:defRPr>
            </a:lvl1pPr>
          </a:lstStyle>
          <a:p>
            <a:r>
              <a:rPr lang="en-US" dirty="0" smtClean="0">
                <a:solidFill>
                  <a:srgbClr val="000000">
                    <a:lumMod val="50000"/>
                    <a:lumOff val="50000"/>
                  </a:srgbClr>
                </a:solidFill>
              </a:rPr>
              <a:t>Application Performance Monitoring</a:t>
            </a:r>
          </a:p>
        </p:txBody>
      </p:sp>
      <p:sp>
        <p:nvSpPr>
          <p:cNvPr id="6" name="Content Placeholder 8"/>
          <p:cNvSpPr>
            <a:spLocks noGrp="1"/>
          </p:cNvSpPr>
          <p:nvPr>
            <p:ph sz="quarter" idx="13" hasCustomPrompt="1"/>
          </p:nvPr>
        </p:nvSpPr>
        <p:spPr>
          <a:xfrm>
            <a:off x="457200" y="566943"/>
            <a:ext cx="8286750" cy="276999"/>
          </a:xfrm>
        </p:spPr>
        <p:txBody>
          <a:bodyPr anchor="t"/>
          <a:lstStyle>
            <a:lvl1pPr marL="0" indent="0">
              <a:buNone/>
              <a:defRPr sz="1800" b="0">
                <a:solidFill>
                  <a:srgbClr val="0085C3"/>
                </a:solidFill>
              </a:defRPr>
            </a:lvl1pPr>
          </a:lstStyle>
          <a:p>
            <a:pPr lvl="0"/>
            <a:r>
              <a:rPr lang="en-US" dirty="0" smtClean="0"/>
              <a:t>Subtitle</a:t>
            </a:r>
            <a:endParaRPr lang="en-US" dirty="0"/>
          </a:p>
        </p:txBody>
      </p:sp>
      <p:sp>
        <p:nvSpPr>
          <p:cNvPr id="8" name="Rectangle 7"/>
          <p:cNvSpPr/>
          <p:nvPr userDrawn="1"/>
        </p:nvSpPr>
        <p:spPr>
          <a:xfrm>
            <a:off x="0" y="4554599"/>
            <a:ext cx="9144000" cy="593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1611419"/>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3218"/>
            <a:ext cx="2743200" cy="274574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3110303939"/>
      </p:ext>
    </p:extLst>
  </p:cSld>
  <p:clrMapOvr>
    <a:masterClrMapping/>
  </p:clrMapOvr>
  <p:transition spd="med">
    <p:wipe dir="r"/>
  </p:transition>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3218"/>
            <a:ext cx="2743200" cy="274574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2787164186"/>
      </p:ext>
    </p:extLst>
  </p:cSld>
  <p:clrMapOvr>
    <a:masterClrMapping/>
  </p:clrMapOvr>
  <p:transition spd="med">
    <p:wipe dir="r"/>
  </p:transition>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p:cSld name="Section_Purple">
    <p:spTree>
      <p:nvGrpSpPr>
        <p:cNvPr id="1" name=""/>
        <p:cNvGrpSpPr/>
        <p:nvPr/>
      </p:nvGrpSpPr>
      <p:grpSpPr>
        <a:xfrm>
          <a:off x="0" y="0"/>
          <a:ext cx="0" cy="0"/>
          <a:chOff x="0" y="0"/>
          <a:chExt cx="0" cy="0"/>
        </a:xfrm>
      </p:grpSpPr>
      <p:sp>
        <p:nvSpPr>
          <p:cNvPr id="15" name="Title 1"/>
          <p:cNvSpPr>
            <a:spLocks noGrp="1"/>
          </p:cNvSpPr>
          <p:nvPr>
            <p:ph type="ctrTitle"/>
          </p:nvPr>
        </p:nvSpPr>
        <p:spPr>
          <a:xfrm>
            <a:off x="457200" y="343218"/>
            <a:ext cx="2743200" cy="274574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ormAutofit/>
          </a:bodyPr>
          <a:lstStyle>
            <a:lvl1pPr>
              <a:defRPr sz="2800" b="0">
                <a:solidFill>
                  <a:schemeClr val="tx2"/>
                </a:solidFill>
                <a:latin typeface="Museo For Del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737959104"/>
      </p:ext>
    </p:extLst>
  </p:cSld>
  <p:clrMapOvr>
    <a:masterClrMapping/>
  </p:clrMapOvr>
  <p:transition spd="med">
    <p:wipe dir="r"/>
  </p:transition>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38150" y="2379408"/>
            <a:ext cx="5962650" cy="387798"/>
          </a:xfrm>
        </p:spPr>
        <p:txBody>
          <a:bodyPr anchor="b" anchorCtr="0"/>
          <a:lstStyle>
            <a:lvl1pPr algn="l">
              <a:lnSpc>
                <a:spcPct val="90000"/>
              </a:lnSpc>
              <a:defRPr sz="2800" b="0" i="0" smtClean="0">
                <a:solidFill>
                  <a:schemeClr val="accent1"/>
                </a:solidFill>
                <a:latin typeface="Museo For Dell" pitchFamily="2" charset="0"/>
                <a:ea typeface="Museo For Dell" pitchFamily="2" charset="0"/>
              </a:defRPr>
            </a:lvl1pPr>
          </a:lstStyle>
          <a:p>
            <a:r>
              <a:rPr lang="en-US" dirty="0" smtClean="0"/>
              <a:t>Click to edit title</a:t>
            </a:r>
          </a:p>
        </p:txBody>
      </p:sp>
      <p:sp>
        <p:nvSpPr>
          <p:cNvPr id="361477" name="Text Placeholder 12"/>
          <p:cNvSpPr>
            <a:spLocks noGrp="1"/>
          </p:cNvSpPr>
          <p:nvPr>
            <p:ph type="subTitle" idx="1" hasCustomPrompt="1"/>
          </p:nvPr>
        </p:nvSpPr>
        <p:spPr>
          <a:xfrm>
            <a:off x="438711" y="3126955"/>
            <a:ext cx="5953125" cy="276999"/>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dirty="0" smtClean="0"/>
              <a:t>Click to edit subtitle</a:t>
            </a:r>
          </a:p>
        </p:txBody>
      </p:sp>
      <p:cxnSp>
        <p:nvCxnSpPr>
          <p:cNvPr id="8" name="Straight Connector 7"/>
          <p:cNvCxnSpPr/>
          <p:nvPr/>
        </p:nvCxnSpPr>
        <p:spPr>
          <a:xfrm>
            <a:off x="447675"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47675"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bwMode="black">
          <a:xfrm>
            <a:off x="7265561" y="1949556"/>
            <a:ext cx="1399035" cy="1400331"/>
          </a:xfrm>
          <a:prstGeom prst="rect">
            <a:avLst/>
          </a:prstGeom>
        </p:spPr>
      </p:pic>
    </p:spTree>
    <p:extLst>
      <p:ext uri="{BB962C8B-B14F-4D97-AF65-F5344CB8AC3E}">
        <p14:creationId xmlns:p14="http://schemas.microsoft.com/office/powerpoint/2010/main" val="25526481"/>
      </p:ext>
    </p:extLst>
  </p:cSld>
  <p:clrMapOvr>
    <a:masterClrMapping/>
  </p:clrMapOvr>
  <p:transition spd="med">
    <p:wipe dir="r"/>
  </p:transition>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373"/>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 </a:t>
            </a:r>
            <a:endParaRPr lang="en-US" dirty="0"/>
          </a:p>
        </p:txBody>
      </p:sp>
      <p:sp>
        <p:nvSpPr>
          <p:cNvPr id="3" name="Content Placeholder 2"/>
          <p:cNvSpPr>
            <a:spLocks noGrp="1"/>
          </p:cNvSpPr>
          <p:nvPr>
            <p:ph sz="half" idx="1" hasCustomPrompt="1"/>
          </p:nvPr>
        </p:nvSpPr>
        <p:spPr>
          <a:xfrm>
            <a:off x="457200" y="970175"/>
            <a:ext cx="8267140" cy="946413"/>
          </a:xfrm>
        </p:spPr>
        <p:txBody>
          <a:bodyPr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436602"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1649217477"/>
      </p:ext>
    </p:extLst>
  </p:cSld>
  <p:clrMapOvr>
    <a:masterClrMapping/>
  </p:clrMapOvr>
  <p:transition spd="med">
    <p:wipe dir="r"/>
  </p:transition>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Title+Sub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25904" y="196373"/>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cxnSp>
        <p:nvCxnSpPr>
          <p:cNvPr id="20" name="Straight Connector 19"/>
          <p:cNvCxnSpPr>
            <a:cxnSpLocks noChangeShapeType="1"/>
          </p:cNvCxnSpPr>
          <p:nvPr/>
        </p:nvCxnSpPr>
        <p:spPr bwMode="auto">
          <a:xfrm>
            <a:off x="436602" y="4633437"/>
            <a:ext cx="8262035" cy="0"/>
          </a:xfrm>
          <a:prstGeom prst="line">
            <a:avLst/>
          </a:prstGeom>
          <a:noFill/>
          <a:ln w="9525">
            <a:solidFill>
              <a:srgbClr val="AAAAAA"/>
            </a:solidFill>
            <a:round/>
            <a:headEnd/>
            <a:tailEnd/>
          </a:ln>
        </p:spPr>
      </p:cxnSp>
      <p:sp>
        <p:nvSpPr>
          <p:cNvPr id="5" name="Content Placeholder 8"/>
          <p:cNvSpPr>
            <a:spLocks noGrp="1"/>
          </p:cNvSpPr>
          <p:nvPr>
            <p:ph sz="quarter" idx="10" hasCustomPrompt="1"/>
          </p:nvPr>
        </p:nvSpPr>
        <p:spPr>
          <a:xfrm>
            <a:off x="428625" y="580705"/>
            <a:ext cx="8286750" cy="276999"/>
          </a:xfrm>
        </p:spPr>
        <p:txBody>
          <a:bodyPr anchor="t"/>
          <a:lstStyle>
            <a:lvl1pPr marL="0" indent="0">
              <a:buNone/>
              <a:defRPr sz="2000" b="1">
                <a:solidFill>
                  <a:schemeClr val="bg1"/>
                </a:solidFill>
              </a:defRPr>
            </a:lvl1pPr>
          </a:lstStyle>
          <a:p>
            <a:pPr lvl="0"/>
            <a:r>
              <a:rPr lang="en-US" dirty="0" smtClean="0"/>
              <a:t>Subtitle</a:t>
            </a:r>
            <a:endParaRPr lang="en-US" dirty="0"/>
          </a:p>
        </p:txBody>
      </p:sp>
      <p:sp>
        <p:nvSpPr>
          <p:cNvPr id="6" name="Content Placeholder 2"/>
          <p:cNvSpPr>
            <a:spLocks noGrp="1"/>
          </p:cNvSpPr>
          <p:nvPr>
            <p:ph sz="half" idx="1" hasCustomPrompt="1"/>
          </p:nvPr>
        </p:nvSpPr>
        <p:spPr>
          <a:xfrm>
            <a:off x="457200" y="970175"/>
            <a:ext cx="8267140" cy="946413"/>
          </a:xfrm>
        </p:spPr>
        <p:txBody>
          <a:bodyPr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3252973241"/>
      </p:ext>
    </p:extLst>
  </p:cSld>
  <p:clrMapOvr>
    <a:masterClrMapping/>
  </p:clrMapOvr>
  <p:transition spd="med">
    <p:wipe dir="r"/>
  </p:transition>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Title+Sub_and_Content">
    <p:spTree>
      <p:nvGrpSpPr>
        <p:cNvPr id="1" name=""/>
        <p:cNvGrpSpPr/>
        <p:nvPr/>
      </p:nvGrpSpPr>
      <p:grpSpPr>
        <a:xfrm>
          <a:off x="0" y="0"/>
          <a:ext cx="0" cy="0"/>
          <a:chOff x="0" y="0"/>
          <a:chExt cx="0" cy="0"/>
        </a:xfrm>
      </p:grpSpPr>
      <p:sp>
        <p:nvSpPr>
          <p:cNvPr id="6" name="Content Placeholder 8"/>
          <p:cNvSpPr>
            <a:spLocks noGrp="1"/>
          </p:cNvSpPr>
          <p:nvPr>
            <p:ph sz="quarter" idx="10" hasCustomPrompt="1"/>
          </p:nvPr>
        </p:nvSpPr>
        <p:spPr>
          <a:xfrm>
            <a:off x="428625" y="895317"/>
            <a:ext cx="8286750" cy="276999"/>
          </a:xfrm>
        </p:spPr>
        <p:txBody>
          <a:bodyPr anchor="t"/>
          <a:lstStyle>
            <a:lvl1pPr marL="0" indent="0">
              <a:buNone/>
              <a:defRPr sz="20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a:xfrm>
            <a:off x="425904" y="196373"/>
            <a:ext cx="8279946" cy="664797"/>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 </a:t>
            </a:r>
            <a:br>
              <a:rPr lang="en-US" dirty="0" smtClean="0"/>
            </a:br>
            <a:r>
              <a:rPr lang="en-US" dirty="0" smtClean="0"/>
              <a:t>Click to edit master title</a:t>
            </a:r>
            <a:endParaRPr lang="en-US" dirty="0"/>
          </a:p>
        </p:txBody>
      </p:sp>
      <p:sp>
        <p:nvSpPr>
          <p:cNvPr id="3" name="Content Placeholder 2"/>
          <p:cNvSpPr>
            <a:spLocks noGrp="1"/>
          </p:cNvSpPr>
          <p:nvPr>
            <p:ph sz="half" idx="1" hasCustomPrompt="1"/>
          </p:nvPr>
        </p:nvSpPr>
        <p:spPr>
          <a:xfrm>
            <a:off x="457200" y="1277552"/>
            <a:ext cx="8267140" cy="946413"/>
          </a:xfrm>
        </p:spPr>
        <p:txBody>
          <a:bodyPr wrap="square" lIns="0" tIns="0" rIns="0" bIns="0">
            <a:spAutoFit/>
          </a:bodyPr>
          <a:lstStyle>
            <a:lvl1pPr>
              <a:spcBef>
                <a:spcPts val="1200"/>
              </a:spcBef>
              <a:spcAft>
                <a:spcPts val="0"/>
              </a:spcAft>
              <a:defRPr sz="1800">
                <a:solidFill>
                  <a:schemeClr val="tx1"/>
                </a:solidFill>
                <a:latin typeface="Museo Sans For Dell" pitchFamily="2" charset="0"/>
              </a:defRPr>
            </a:lvl1pPr>
            <a:lvl2pPr>
              <a:spcBef>
                <a:spcPts val="300"/>
              </a:spcBef>
              <a:spcAft>
                <a:spcPts val="0"/>
              </a:spcAft>
              <a:buFont typeface="Museo Sans For Dell" pitchFamily="2" charset="0"/>
              <a:buChar char="–"/>
              <a:defRPr sz="1600">
                <a:solidFill>
                  <a:schemeClr val="tx1"/>
                </a:solidFill>
                <a:latin typeface="Museo Sans For Dell" pitchFamily="2" charset="0"/>
              </a:defRPr>
            </a:lvl2pPr>
            <a:lvl3pPr>
              <a:spcBef>
                <a:spcPts val="300"/>
              </a:spcBef>
              <a:spcAft>
                <a:spcPts val="0"/>
              </a:spcAft>
              <a:defRPr sz="1400">
                <a:solidFill>
                  <a:schemeClr val="tx1"/>
                </a:solidFill>
                <a:latin typeface="Museo Sans For Dell" pitchFamily="2" charset="0"/>
              </a:defRPr>
            </a:lvl3pPr>
            <a:lvl4pPr>
              <a:spcBef>
                <a:spcPts val="300"/>
              </a:spcBef>
              <a:spcAft>
                <a:spcPts val="0"/>
              </a:spcAft>
              <a:defRPr sz="1200" baseline="0">
                <a:solidFill>
                  <a:schemeClr val="tx1"/>
                </a:solidFill>
                <a:latin typeface="Museo Sans For Dell" pitchFamily="2" charset="0"/>
              </a:defRPr>
            </a:lvl4pPr>
            <a:lvl5pPr>
              <a:spcBef>
                <a:spcPts val="300"/>
              </a:spcBef>
              <a:spcAft>
                <a:spcPts val="0"/>
              </a:spcAft>
              <a:buClr>
                <a:schemeClr val="accent1"/>
              </a:buClr>
              <a:buNone/>
              <a:defRPr sz="11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cxnSp>
        <p:nvCxnSpPr>
          <p:cNvPr id="20" name="Straight Connector 19"/>
          <p:cNvCxnSpPr>
            <a:cxnSpLocks noChangeShapeType="1"/>
          </p:cNvCxnSpPr>
          <p:nvPr/>
        </p:nvCxnSpPr>
        <p:spPr bwMode="auto">
          <a:xfrm>
            <a:off x="436602"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3738241541"/>
      </p:ext>
    </p:extLst>
  </p:cSld>
  <p:clrMapOvr>
    <a:masterClrMapping/>
  </p:clrMapOvr>
  <p:transition spd="med">
    <p:wipe dir="r"/>
  </p:transition>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wo_Column">
    <p:spTree>
      <p:nvGrpSpPr>
        <p:cNvPr id="1" name=""/>
        <p:cNvGrpSpPr/>
        <p:nvPr/>
      </p:nvGrpSpPr>
      <p:grpSpPr>
        <a:xfrm>
          <a:off x="0" y="0"/>
          <a:ext cx="0" cy="0"/>
          <a:chOff x="0" y="0"/>
          <a:chExt cx="0" cy="0"/>
        </a:xfrm>
      </p:grpSpPr>
      <p:sp>
        <p:nvSpPr>
          <p:cNvPr id="12" name="Content Placeholder 2"/>
          <p:cNvSpPr>
            <a:spLocks noGrp="1"/>
          </p:cNvSpPr>
          <p:nvPr>
            <p:ph sz="half" idx="10" hasCustomPrompt="1"/>
          </p:nvPr>
        </p:nvSpPr>
        <p:spPr>
          <a:xfrm>
            <a:off x="4772025" y="970161"/>
            <a:ext cx="3922278" cy="741742"/>
          </a:xfrm>
        </p:spPr>
        <p:txBody>
          <a:bodyPr wrap="square" lIns="0" tIns="0" rIns="0" bIns="0">
            <a:spAutoFit/>
          </a:bodyPr>
          <a:lstStyle>
            <a:lvl1pPr>
              <a:spcBef>
                <a:spcPts val="1200"/>
              </a:spcBef>
              <a:defRPr sz="1800" b="0">
                <a:solidFill>
                  <a:schemeClr val="tx1"/>
                </a:solidFill>
                <a:latin typeface="Museo Sans For Dell" pitchFamily="2" charset="0"/>
              </a:defRPr>
            </a:lvl1pPr>
            <a:lvl2pPr marL="574675" indent="-231775">
              <a:spcBef>
                <a:spcPts val="300"/>
              </a:spcBef>
              <a:defRPr sz="1600" b="0">
                <a:solidFill>
                  <a:schemeClr val="tx1"/>
                </a:solidFill>
                <a:latin typeface="Museo Sans For Dell" pitchFamily="2" charset="0"/>
              </a:defRPr>
            </a:lvl2pPr>
            <a:lvl3pPr>
              <a:spcBef>
                <a:spcPts val="300"/>
              </a:spcBef>
              <a:defRPr sz="14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10" name="Content Placeholder 2"/>
          <p:cNvSpPr>
            <a:spLocks noGrp="1"/>
          </p:cNvSpPr>
          <p:nvPr>
            <p:ph sz="half" idx="11" hasCustomPrompt="1"/>
          </p:nvPr>
        </p:nvSpPr>
        <p:spPr>
          <a:xfrm>
            <a:off x="457200" y="970161"/>
            <a:ext cx="3938136" cy="741742"/>
          </a:xfrm>
        </p:spPr>
        <p:txBody>
          <a:bodyPr wrap="square" lIns="0" tIns="0" rIns="0" bIns="0">
            <a:spAutoFit/>
          </a:bodyPr>
          <a:lstStyle>
            <a:lvl1pPr>
              <a:spcBef>
                <a:spcPts val="1200"/>
              </a:spcBef>
              <a:defRPr sz="1800" b="0">
                <a:solidFill>
                  <a:schemeClr val="tx1"/>
                </a:solidFill>
                <a:latin typeface="Museo Sans For Dell" pitchFamily="2" charset="0"/>
              </a:defRPr>
            </a:lvl1pPr>
            <a:lvl2pPr marL="574675" indent="-231775">
              <a:spcBef>
                <a:spcPts val="300"/>
              </a:spcBef>
              <a:defRPr sz="1600" b="0">
                <a:solidFill>
                  <a:schemeClr val="tx1"/>
                </a:solidFill>
                <a:latin typeface="Museo Sans For Dell" pitchFamily="2" charset="0"/>
              </a:defRPr>
            </a:lvl2pPr>
            <a:lvl3pPr>
              <a:spcBef>
                <a:spcPts val="300"/>
              </a:spcBef>
              <a:defRPr sz="1400" b="0">
                <a:solidFill>
                  <a:schemeClr val="tx1"/>
                </a:solidFill>
                <a:latin typeface="Museo Sans For Dell" pitchFamily="2" charset="0"/>
              </a:defRPr>
            </a:lvl3pPr>
            <a:lvl4pPr>
              <a:buNone/>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15" name="Title 1"/>
          <p:cNvSpPr>
            <a:spLocks noGrp="1"/>
          </p:cNvSpPr>
          <p:nvPr>
            <p:ph type="title" hasCustomPrompt="1"/>
          </p:nvPr>
        </p:nvSpPr>
        <p:spPr>
          <a:xfrm>
            <a:off x="425904" y="196373"/>
            <a:ext cx="827994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cxnSp>
        <p:nvCxnSpPr>
          <p:cNvPr id="11" name="Straight Connector 10"/>
          <p:cNvCxnSpPr>
            <a:cxnSpLocks noChangeShapeType="1"/>
          </p:cNvCxnSpPr>
          <p:nvPr userDrawn="1"/>
        </p:nvCxnSpPr>
        <p:spPr bwMode="auto">
          <a:xfrm>
            <a:off x="436602"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1152224186"/>
      </p:ext>
    </p:extLst>
  </p:cSld>
  <p:clrMapOvr>
    <a:masterClrMapping/>
  </p:clrMapOvr>
  <p:transition spd="med">
    <p:wipe dir="r"/>
  </p:transition>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_Only">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373"/>
            <a:ext cx="823912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cxnSp>
        <p:nvCxnSpPr>
          <p:cNvPr id="8" name="Straight Connector 7"/>
          <p:cNvCxnSpPr>
            <a:cxnSpLocks noChangeShapeType="1"/>
          </p:cNvCxnSpPr>
          <p:nvPr userDrawn="1"/>
        </p:nvCxnSpPr>
        <p:spPr bwMode="auto">
          <a:xfrm>
            <a:off x="436602"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45566072"/>
      </p:ext>
    </p:extLst>
  </p:cSld>
  <p:clrMapOvr>
    <a:masterClrMapping/>
  </p:clrMapOvr>
  <p:transition spd="med">
    <p:wipe dir="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_No Line">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425904" y="196373"/>
            <a:ext cx="8239126" cy="332399"/>
          </a:xfrm>
        </p:spPr>
        <p:txBody>
          <a:bodyPr wrap="square" anchor="t"/>
          <a:lstStyle>
            <a:lvl1pPr>
              <a:lnSpc>
                <a:spcPct val="90000"/>
              </a:lnSpc>
              <a:defRPr sz="2400" b="0">
                <a:solidFill>
                  <a:schemeClr val="accent1"/>
                </a:solidFill>
                <a:latin typeface="Museo For Dell" pitchFamily="2" charset="0"/>
              </a:defRPr>
            </a:lvl1pPr>
          </a:lstStyle>
          <a:p>
            <a:r>
              <a:rPr lang="en-US" dirty="0" smtClean="0"/>
              <a:t>Click to edit master title</a:t>
            </a:r>
            <a:endParaRPr lang="en-US" dirty="0"/>
          </a:p>
        </p:txBody>
      </p:sp>
    </p:spTree>
    <p:extLst>
      <p:ext uri="{BB962C8B-B14F-4D97-AF65-F5344CB8AC3E}">
        <p14:creationId xmlns:p14="http://schemas.microsoft.com/office/powerpoint/2010/main" val="3111479088"/>
      </p:ext>
    </p:extLst>
  </p:cSld>
  <p:clrMapOvr>
    <a:masterClrMapping/>
  </p:clrMapOvr>
  <p:transition spd="med">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457200" y="969975"/>
            <a:ext cx="3938136" cy="627864"/>
          </a:xfrm>
        </p:spPr>
        <p:txBody>
          <a:bodyPr/>
          <a:lstStyle>
            <a:lvl1pPr>
              <a:defRPr sz="1200" b="0" i="0">
                <a:latin typeface="Museo Sans For Dell 300"/>
                <a:cs typeface="Museo Sans For Dell 300"/>
              </a:defRPr>
            </a:lvl1pPr>
            <a:lvl2pPr>
              <a:defRPr sz="1200" b="0" i="0">
                <a:latin typeface="Museo Sans For Dell 100"/>
                <a:cs typeface="Museo Sans For Dell 100"/>
              </a:defRPr>
            </a:lvl2pPr>
            <a:lvl3pPr marL="347663" indent="-119063">
              <a:defRPr sz="1200" b="0" i="0">
                <a:latin typeface="Museo Sans For Dell 100"/>
                <a:cs typeface="Museo Sans For Dell 100"/>
              </a:defRPr>
            </a:lvl3pPr>
            <a:lvl4pPr>
              <a:defRPr sz="1200" b="0" i="0">
                <a:latin typeface="Museo Sans For Dell 100"/>
                <a:cs typeface="Museo Sans For Dell 100"/>
              </a:defRPr>
            </a:lvl4pPr>
            <a:lvl5pPr>
              <a:defRPr sz="1200" b="0" i="0">
                <a:latin typeface="Museo Sans For Dell 100"/>
                <a:cs typeface="Museo Sans For Dell 100"/>
              </a:defRPr>
            </a:lvl5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1" name="Straight Connector 10"/>
          <p:cNvCxnSpPr>
            <a:cxnSpLocks noChangeShapeType="1"/>
          </p:cNvCxnSpPr>
          <p:nvPr userDrawn="1"/>
        </p:nvCxnSpPr>
        <p:spPr bwMode="auto">
          <a:xfrm>
            <a:off x="436603" y="4629150"/>
            <a:ext cx="8262035" cy="0"/>
          </a:xfrm>
          <a:prstGeom prst="line">
            <a:avLst/>
          </a:prstGeom>
          <a:noFill/>
          <a:ln w="9525">
            <a:solidFill>
              <a:srgbClr val="AAAAAA"/>
            </a:solidFill>
            <a:round/>
            <a:headEnd/>
            <a:tailEnd/>
          </a:ln>
        </p:spPr>
      </p:cxnSp>
      <p:sp>
        <p:nvSpPr>
          <p:cNvPr id="7" name="Title 1"/>
          <p:cNvSpPr>
            <a:spLocks noGrp="1"/>
          </p:cNvSpPr>
          <p:nvPr>
            <p:ph type="title" hasCustomPrompt="1"/>
          </p:nvPr>
        </p:nvSpPr>
        <p:spPr>
          <a:xfrm>
            <a:off x="457200" y="182900"/>
            <a:ext cx="8279946" cy="332399"/>
          </a:xfrm>
          <a:prstGeom prst="rect">
            <a:avLst/>
          </a:prstGeom>
        </p:spPr>
        <p:txBody>
          <a:bodyPr wrap="square" anchor="t"/>
          <a:lstStyle>
            <a:lvl1pPr>
              <a:lnSpc>
                <a:spcPct val="90000"/>
              </a:lnSpc>
              <a:defRPr sz="2400" b="0">
                <a:solidFill>
                  <a:schemeClr val="tx2"/>
                </a:solidFill>
                <a:latin typeface="+mj-lt"/>
              </a:defRPr>
            </a:lvl1pPr>
          </a:lstStyle>
          <a:p>
            <a:r>
              <a:rPr lang="en-US" dirty="0" smtClean="0"/>
              <a:t>Click to edit master title </a:t>
            </a:r>
            <a:endParaRPr lang="en-US" dirty="0"/>
          </a:p>
        </p:txBody>
      </p:sp>
      <p:sp>
        <p:nvSpPr>
          <p:cNvPr id="5" name="Footer Placeholder 2"/>
          <p:cNvSpPr>
            <a:spLocks noGrp="1"/>
          </p:cNvSpPr>
          <p:nvPr>
            <p:ph type="ftr" sz="quarter" idx="3"/>
          </p:nvPr>
        </p:nvSpPr>
        <p:spPr>
          <a:xfrm>
            <a:off x="6493935" y="4847849"/>
            <a:ext cx="1828800" cy="118871"/>
          </a:xfrm>
          <a:prstGeom prst="rect">
            <a:avLst/>
          </a:prstGeom>
        </p:spPr>
        <p:txBody>
          <a:bodyPr vert="horz" wrap="none" lIns="0" tIns="0" rIns="0" bIns="0" rtlCol="0" anchor="ctr" anchorCtr="0"/>
          <a:lstStyle>
            <a:lvl1pPr algn="r">
              <a:defRPr sz="800" b="0" i="0">
                <a:solidFill>
                  <a:schemeClr val="tx1">
                    <a:tint val="75000"/>
                  </a:schemeClr>
                </a:solidFill>
                <a:latin typeface="Museo Sans For Dell 100"/>
                <a:cs typeface="Museo Sans For Dell 100"/>
              </a:defRPr>
            </a:lvl1pPr>
          </a:lstStyle>
          <a:p>
            <a:r>
              <a:rPr lang="en-US" dirty="0" smtClean="0">
                <a:solidFill>
                  <a:srgbClr val="000000">
                    <a:lumMod val="50000"/>
                    <a:lumOff val="50000"/>
                  </a:srgbClr>
                </a:solidFill>
              </a:rPr>
              <a:t>Application Performance Monitoring</a:t>
            </a:r>
          </a:p>
        </p:txBody>
      </p:sp>
    </p:spTree>
    <p:extLst>
      <p:ext uri="{BB962C8B-B14F-4D97-AF65-F5344CB8AC3E}">
        <p14:creationId xmlns:p14="http://schemas.microsoft.com/office/powerpoint/2010/main" val="336911589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436602" y="4633437"/>
            <a:ext cx="8262035" cy="0"/>
          </a:xfrm>
          <a:prstGeom prst="line">
            <a:avLst/>
          </a:prstGeom>
          <a:noFill/>
          <a:ln w="9525">
            <a:solidFill>
              <a:srgbClr val="AAAAAA"/>
            </a:solidFill>
            <a:round/>
            <a:headEnd/>
            <a:tailEnd/>
          </a:ln>
        </p:spPr>
      </p:cxnSp>
    </p:spTree>
    <p:extLst>
      <p:ext uri="{BB962C8B-B14F-4D97-AF65-F5344CB8AC3E}">
        <p14:creationId xmlns:p14="http://schemas.microsoft.com/office/powerpoint/2010/main" val="937688801"/>
      </p:ext>
    </p:extLst>
  </p:cSld>
  <p:clrMapOvr>
    <a:masterClrMapping/>
  </p:clrMapOvr>
  <p:transition spd="med">
    <p:wipe dir="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23680678"/>
      </p:ext>
    </p:extLst>
  </p:cSld>
  <p:clrMapOvr>
    <a:masterClrMapping/>
  </p:clrMapOvr>
  <p:transition spd="med">
    <p:wipe dir="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_Blu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371968678"/>
      </p:ext>
    </p:extLst>
  </p:cSld>
  <p:clrMapOvr>
    <a:masterClrMapping/>
  </p:clrMapOvr>
  <p:transition spd="med">
    <p:wipe dir="r"/>
  </p:transition>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p:cSld name="Section_Berry">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3218"/>
            <a:ext cx="2743200" cy="274574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2503512987"/>
      </p:ext>
    </p:extLst>
  </p:cSld>
  <p:clrMapOvr>
    <a:masterClrMapping/>
  </p:clrMapOvr>
  <p:transition spd="med">
    <p:wipe dir="r"/>
  </p:transition>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3218"/>
            <a:ext cx="2743200" cy="274574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2626048224"/>
      </p:ext>
    </p:extLst>
  </p:cSld>
  <p:clrMapOvr>
    <a:masterClrMapping/>
  </p:clrMapOvr>
  <p:transition spd="med">
    <p:wipe dir="r"/>
  </p:transition>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15" name="Title 1"/>
          <p:cNvSpPr>
            <a:spLocks noGrp="1"/>
          </p:cNvSpPr>
          <p:nvPr>
            <p:ph type="ctrTitle" hasCustomPrompt="1"/>
          </p:nvPr>
        </p:nvSpPr>
        <p:spPr>
          <a:xfrm>
            <a:off x="457200" y="343218"/>
            <a:ext cx="2743200" cy="274574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2800" b="0">
                <a:solidFill>
                  <a:schemeClr val="tx2"/>
                </a:solidFill>
                <a:latin typeface="Museo For Dell" pitchFamily="2" charset="0"/>
              </a:defRPr>
            </a:lvl1pPr>
          </a:lstStyle>
          <a:p>
            <a:r>
              <a:rPr lang="en-US" dirty="0" smtClean="0"/>
              <a:t>Click to edit Master title style</a:t>
            </a:r>
            <a:br>
              <a:rPr lang="en-US" dirty="0" smtClean="0"/>
            </a:br>
            <a:endParaRPr lang="en-US" dirty="0"/>
          </a:p>
        </p:txBody>
      </p:sp>
    </p:spTree>
    <p:extLst>
      <p:ext uri="{BB962C8B-B14F-4D97-AF65-F5344CB8AC3E}">
        <p14:creationId xmlns:p14="http://schemas.microsoft.com/office/powerpoint/2010/main" val="1942426152"/>
      </p:ext>
    </p:extLst>
  </p:cSld>
  <p:clrMapOvr>
    <a:masterClrMapping/>
  </p:clrMapOvr>
  <p:transition spd="med">
    <p:wipe dir="r"/>
  </p:transition>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p:cSld name="Section_Purple">
    <p:spTree>
      <p:nvGrpSpPr>
        <p:cNvPr id="1" name=""/>
        <p:cNvGrpSpPr/>
        <p:nvPr/>
      </p:nvGrpSpPr>
      <p:grpSpPr>
        <a:xfrm>
          <a:off x="0" y="0"/>
          <a:ext cx="0" cy="0"/>
          <a:chOff x="0" y="0"/>
          <a:chExt cx="0" cy="0"/>
        </a:xfrm>
      </p:grpSpPr>
      <p:sp>
        <p:nvSpPr>
          <p:cNvPr id="15" name="Title 1"/>
          <p:cNvSpPr>
            <a:spLocks noGrp="1"/>
          </p:cNvSpPr>
          <p:nvPr>
            <p:ph type="ctrTitle"/>
          </p:nvPr>
        </p:nvSpPr>
        <p:spPr>
          <a:xfrm>
            <a:off x="457200" y="343218"/>
            <a:ext cx="2743200" cy="274574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ormAutofit/>
          </a:bodyPr>
          <a:lstStyle>
            <a:lvl1pPr>
              <a:defRPr sz="2800" b="0">
                <a:solidFill>
                  <a:schemeClr val="tx2"/>
                </a:solidFill>
                <a:latin typeface="Museo For Dell" pitchFamily="2"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3215229458"/>
      </p:ext>
    </p:extLst>
  </p:cSld>
  <p:clrMapOvr>
    <a:masterClrMapping/>
  </p:clrMapOvr>
  <p:transition spd="med">
    <p:wipe dir="r"/>
  </p:transition>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57200" y="2253767"/>
            <a:ext cx="5962650" cy="513436"/>
          </a:xfrm>
        </p:spPr>
        <p:txBody>
          <a:bodyPr anchor="b" anchorCtr="0">
            <a:spAutoFit/>
          </a:bodyPr>
          <a:lstStyle>
            <a:lvl1pPr algn="l">
              <a:lnSpc>
                <a:spcPts val="4000"/>
              </a:lnSpc>
              <a:defRPr sz="3600" b="0" i="0" smtClean="0">
                <a:solidFill>
                  <a:schemeClr val="bg1"/>
                </a:solidFill>
                <a:latin typeface="Museo For Dell" pitchFamily="2" charset="0"/>
                <a:ea typeface="Museo For Dell" pitchFamily="2" charset="0"/>
              </a:defRPr>
            </a:lvl1pPr>
          </a:lstStyle>
          <a:p>
            <a:r>
              <a:rPr lang="en-US" dirty="0" smtClean="0"/>
              <a:t>Click to edit master title style</a:t>
            </a:r>
          </a:p>
        </p:txBody>
      </p:sp>
      <p:sp>
        <p:nvSpPr>
          <p:cNvPr id="361477" name="Text Placeholder 12"/>
          <p:cNvSpPr>
            <a:spLocks noGrp="1"/>
          </p:cNvSpPr>
          <p:nvPr>
            <p:ph type="subTitle" idx="1"/>
          </p:nvPr>
        </p:nvSpPr>
        <p:spPr>
          <a:xfrm>
            <a:off x="457209" y="3126955"/>
            <a:ext cx="5953125" cy="276999"/>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smtClean="0"/>
              <a:t>Click to edit Master subtitle style</a:t>
            </a:r>
            <a:endParaRPr lang="en-US" dirty="0" smtClean="0"/>
          </a:p>
        </p:txBody>
      </p:sp>
      <p:cxnSp>
        <p:nvCxnSpPr>
          <p:cNvPr id="8" name="Straight Connector 7"/>
          <p:cNvCxnSpPr/>
          <p:nvPr/>
        </p:nvCxnSpPr>
        <p:spPr>
          <a:xfrm>
            <a:off x="457200"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57200"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1" name="Picture 10" descr="dell_blue_lrg_logo.png"/>
          <p:cNvPicPr>
            <a:picLocks noChangeAspect="1"/>
          </p:cNvPicPr>
          <p:nvPr/>
        </p:nvPicPr>
        <p:blipFill>
          <a:blip r:embed="rId2" cstate="screen"/>
          <a:stretch>
            <a:fillRect/>
          </a:stretch>
        </p:blipFill>
        <p:spPr bwMode="black">
          <a:xfrm>
            <a:off x="7265308" y="1990681"/>
            <a:ext cx="1487427" cy="1116603"/>
          </a:xfrm>
          <a:prstGeom prst="rect">
            <a:avLst/>
          </a:prstGeom>
        </p:spPr>
      </p:pic>
    </p:spTree>
    <p:extLst>
      <p:ext uri="{BB962C8B-B14F-4D97-AF65-F5344CB8AC3E}">
        <p14:creationId xmlns:p14="http://schemas.microsoft.com/office/powerpoint/2010/main" val="1013002307"/>
      </p:ext>
    </p:extLst>
  </p:cSld>
  <p:clrMapOvr>
    <a:masterClrMapping/>
  </p:clrMapOvr>
  <p:transition spd="med">
    <p:wipe dir="r"/>
  </p:transition>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21"/>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5" name="Straight Connector 4"/>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76674804"/>
      </p:ext>
    </p:extLst>
  </p:cSld>
  <p:clrMapOvr>
    <a:masterClrMapping/>
  </p:clrMapOvr>
  <p:transition spd="med">
    <p:wipe dir="r"/>
  </p:transition>
  <p:timing>
    <p:tnLst>
      <p:par>
        <p:cTn id="1" dur="indefinite" restart="never" nodeType="tmRoot"/>
      </p:par>
    </p:tnLst>
  </p:timing>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600650"/>
            <a:ext cx="8248650" cy="332399"/>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21"/>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898953836"/>
      </p:ext>
    </p:extLst>
  </p:cSld>
  <p:clrMapOvr>
    <a:masterClrMapping/>
  </p:clrMapOvr>
  <p:transition spd="med">
    <p:wipe dir="r"/>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w/ Subtitle">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457200" y="969975"/>
            <a:ext cx="3938136" cy="627864"/>
          </a:xfrm>
        </p:spPr>
        <p:txBody>
          <a:bodyPr/>
          <a:lstStyle>
            <a:lvl1pPr>
              <a:defRPr sz="1200" b="0" i="0">
                <a:latin typeface="Museo Sans For Dell 300"/>
                <a:cs typeface="Museo Sans For Dell 300"/>
              </a:defRPr>
            </a:lvl1pPr>
            <a:lvl2pPr>
              <a:defRPr sz="1200" b="0" i="0">
                <a:latin typeface="Museo Sans For Dell 100"/>
                <a:cs typeface="Museo Sans For Dell 100"/>
              </a:defRPr>
            </a:lvl2pPr>
            <a:lvl3pPr marL="347663" indent="-119063">
              <a:defRPr sz="1200" b="0" i="0">
                <a:latin typeface="Museo Sans For Dell 100"/>
                <a:cs typeface="Museo Sans For Dell 100"/>
              </a:defRPr>
            </a:lvl3pPr>
            <a:lvl4pPr>
              <a:defRPr sz="1200" b="0" i="0">
                <a:latin typeface="Museo Sans For Dell 100"/>
                <a:cs typeface="Museo Sans For Dell 100"/>
              </a:defRPr>
            </a:lvl4pPr>
            <a:lvl5pPr>
              <a:defRPr sz="1200" b="0" i="0">
                <a:latin typeface="Museo Sans For Dell 100"/>
                <a:cs typeface="Museo Sans For Dell 100"/>
              </a:defRPr>
            </a:lvl5pPr>
          </a:lstStyle>
          <a:p>
            <a:pPr lvl="0"/>
            <a:r>
              <a:rPr lang="en-US" dirty="0" smtClean="0"/>
              <a:t>Click to edit Master text styles</a:t>
            </a:r>
          </a:p>
          <a:p>
            <a:pPr lvl="1"/>
            <a:r>
              <a:rPr lang="en-US" dirty="0" smtClean="0"/>
              <a:t>Second level</a:t>
            </a:r>
          </a:p>
          <a:p>
            <a:pPr lvl="2"/>
            <a:r>
              <a:rPr lang="en-US" dirty="0" smtClean="0"/>
              <a:t>Third level</a:t>
            </a:r>
          </a:p>
        </p:txBody>
      </p:sp>
      <p:cxnSp>
        <p:nvCxnSpPr>
          <p:cNvPr id="11" name="Straight Connector 10"/>
          <p:cNvCxnSpPr>
            <a:cxnSpLocks noChangeShapeType="1"/>
          </p:cNvCxnSpPr>
          <p:nvPr userDrawn="1"/>
        </p:nvCxnSpPr>
        <p:spPr bwMode="auto">
          <a:xfrm>
            <a:off x="436603" y="4629150"/>
            <a:ext cx="8262035" cy="0"/>
          </a:xfrm>
          <a:prstGeom prst="line">
            <a:avLst/>
          </a:prstGeom>
          <a:noFill/>
          <a:ln w="9525">
            <a:solidFill>
              <a:srgbClr val="AAAAAA"/>
            </a:solidFill>
            <a:round/>
            <a:headEnd/>
            <a:tailEnd/>
          </a:ln>
        </p:spPr>
      </p:cxnSp>
      <p:sp>
        <p:nvSpPr>
          <p:cNvPr id="7" name="Title 1"/>
          <p:cNvSpPr>
            <a:spLocks noGrp="1"/>
          </p:cNvSpPr>
          <p:nvPr>
            <p:ph type="title" hasCustomPrompt="1"/>
          </p:nvPr>
        </p:nvSpPr>
        <p:spPr>
          <a:xfrm>
            <a:off x="457200" y="182900"/>
            <a:ext cx="8279946" cy="332399"/>
          </a:xfrm>
          <a:prstGeom prst="rect">
            <a:avLst/>
          </a:prstGeom>
        </p:spPr>
        <p:txBody>
          <a:bodyPr wrap="square" anchor="t"/>
          <a:lstStyle>
            <a:lvl1pPr>
              <a:lnSpc>
                <a:spcPct val="90000"/>
              </a:lnSpc>
              <a:defRPr sz="2400" b="0">
                <a:solidFill>
                  <a:schemeClr val="tx2"/>
                </a:solidFill>
                <a:latin typeface="+mj-lt"/>
              </a:defRPr>
            </a:lvl1pPr>
          </a:lstStyle>
          <a:p>
            <a:r>
              <a:rPr lang="en-US" dirty="0" smtClean="0"/>
              <a:t>Click to edit master title </a:t>
            </a:r>
            <a:endParaRPr lang="en-US" dirty="0"/>
          </a:p>
        </p:txBody>
      </p:sp>
      <p:sp>
        <p:nvSpPr>
          <p:cNvPr id="5" name="Content Placeholder 8"/>
          <p:cNvSpPr>
            <a:spLocks noGrp="1"/>
          </p:cNvSpPr>
          <p:nvPr>
            <p:ph sz="quarter" idx="13" hasCustomPrompt="1"/>
          </p:nvPr>
        </p:nvSpPr>
        <p:spPr>
          <a:xfrm>
            <a:off x="457200" y="566943"/>
            <a:ext cx="8286750" cy="276999"/>
          </a:xfrm>
        </p:spPr>
        <p:txBody>
          <a:bodyPr anchor="t"/>
          <a:lstStyle>
            <a:lvl1pPr marL="0" indent="0">
              <a:buNone/>
              <a:defRPr sz="1800" b="0">
                <a:solidFill>
                  <a:srgbClr val="0085C3"/>
                </a:solidFill>
              </a:defRPr>
            </a:lvl1pPr>
          </a:lstStyle>
          <a:p>
            <a:pPr lvl="0"/>
            <a:r>
              <a:rPr lang="en-US" dirty="0" smtClean="0"/>
              <a:t>Subtitle</a:t>
            </a:r>
            <a:endParaRPr lang="en-US" dirty="0"/>
          </a:p>
        </p:txBody>
      </p:sp>
      <p:sp>
        <p:nvSpPr>
          <p:cNvPr id="6" name="Footer Placeholder 2"/>
          <p:cNvSpPr>
            <a:spLocks noGrp="1"/>
          </p:cNvSpPr>
          <p:nvPr>
            <p:ph type="ftr" sz="quarter" idx="3"/>
          </p:nvPr>
        </p:nvSpPr>
        <p:spPr>
          <a:xfrm>
            <a:off x="6493935" y="4847849"/>
            <a:ext cx="1828800" cy="118871"/>
          </a:xfrm>
          <a:prstGeom prst="rect">
            <a:avLst/>
          </a:prstGeom>
        </p:spPr>
        <p:txBody>
          <a:bodyPr vert="horz" wrap="none" lIns="0" tIns="0" rIns="0" bIns="0" rtlCol="0" anchor="ctr" anchorCtr="0"/>
          <a:lstStyle>
            <a:lvl1pPr algn="r">
              <a:defRPr sz="800" b="0" i="0">
                <a:solidFill>
                  <a:schemeClr val="tx1">
                    <a:tint val="75000"/>
                  </a:schemeClr>
                </a:solidFill>
                <a:latin typeface="Museo Sans For Dell 100"/>
                <a:cs typeface="Museo Sans For Dell 100"/>
              </a:defRPr>
            </a:lvl1pPr>
          </a:lstStyle>
          <a:p>
            <a:r>
              <a:rPr lang="en-US" dirty="0" smtClean="0">
                <a:solidFill>
                  <a:srgbClr val="000000">
                    <a:lumMod val="50000"/>
                    <a:lumOff val="50000"/>
                  </a:srgbClr>
                </a:solidFill>
              </a:rPr>
              <a:t>Application Performance Monitoring</a:t>
            </a:r>
          </a:p>
        </p:txBody>
      </p:sp>
    </p:spTree>
    <p:extLst>
      <p:ext uri="{BB962C8B-B14F-4D97-AF65-F5344CB8AC3E}">
        <p14:creationId xmlns:p14="http://schemas.microsoft.com/office/powerpoint/2010/main" val="49275586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wo_Line_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892385"/>
            <a:ext cx="8248650" cy="332399"/>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a:xfrm>
            <a:off x="438150" y="196373"/>
            <a:ext cx="8248650" cy="886397"/>
          </a:xfrm>
        </p:spPr>
        <p:txBody>
          <a:bodyPr/>
          <a:lstStyle>
            <a:lvl1pPr>
              <a:defRPr/>
            </a:lvl1pPr>
          </a:lstStyle>
          <a:p>
            <a:r>
              <a:rPr lang="en-US" dirty="0" smtClean="0"/>
              <a:t>Click to edit title</a:t>
            </a:r>
            <a:br>
              <a:rPr lang="en-US" dirty="0" smtClean="0"/>
            </a:br>
            <a:r>
              <a:rPr lang="en-US" dirty="0" smtClean="0"/>
              <a:t>Click to edit title</a:t>
            </a:r>
            <a:endParaRPr lang="en-US" dirty="0"/>
          </a:p>
        </p:txBody>
      </p:sp>
      <p:sp>
        <p:nvSpPr>
          <p:cNvPr id="6" name="Content Placeholder 2"/>
          <p:cNvSpPr>
            <a:spLocks noGrp="1"/>
          </p:cNvSpPr>
          <p:nvPr>
            <p:ph sz="half" idx="1" hasCustomPrompt="1"/>
          </p:nvPr>
        </p:nvSpPr>
        <p:spPr>
          <a:xfrm>
            <a:off x="457200" y="1283635"/>
            <a:ext cx="8229600" cy="1261884"/>
          </a:xfrm>
        </p:spPr>
        <p:txBody>
          <a:bodyPr wrap="square"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558737820"/>
      </p:ext>
    </p:extLst>
  </p:cSld>
  <p:clrMapOvr>
    <a:masterClrMapping/>
  </p:clrMapOvr>
  <p:transition spd="med">
    <p:wipe dir="r"/>
  </p:transition>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3" hasCustomPrompt="1"/>
          </p:nvPr>
        </p:nvSpPr>
        <p:spPr>
          <a:xfrm>
            <a:off x="4726236" y="961012"/>
            <a:ext cx="3950370" cy="824841"/>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tx1"/>
                </a:solidFill>
                <a:latin typeface="Museo Sans For Dell" pitchFamily="2" charset="0"/>
              </a:defRPr>
            </a:lvl2pPr>
            <a:lvl3pPr>
              <a:spcBef>
                <a:spcPts val="300"/>
              </a:spcBef>
              <a:spcAft>
                <a:spcPts val="0"/>
              </a:spcAft>
              <a:defRPr sz="16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7" name="Content Placeholder 2"/>
          <p:cNvSpPr>
            <a:spLocks noGrp="1"/>
          </p:cNvSpPr>
          <p:nvPr>
            <p:ph sz="half" idx="14" hasCustomPrompt="1"/>
          </p:nvPr>
        </p:nvSpPr>
        <p:spPr>
          <a:xfrm>
            <a:off x="465269" y="961009"/>
            <a:ext cx="3941478" cy="824841"/>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bg2"/>
                </a:solidFill>
                <a:latin typeface="Museo Sans For Dell" pitchFamily="2" charset="0"/>
              </a:defRPr>
            </a:lvl2pPr>
            <a:lvl3pPr>
              <a:spcBef>
                <a:spcPts val="300"/>
              </a:spcBef>
              <a:spcAft>
                <a:spcPts val="0"/>
              </a:spcAft>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cxnSp>
        <p:nvCxnSpPr>
          <p:cNvPr id="8" name="Straight Connector 7"/>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1423520574"/>
      </p:ext>
    </p:extLst>
  </p:cSld>
  <p:clrMapOvr>
    <a:masterClrMapping/>
  </p:clrMapOvr>
  <p:transition spd="med">
    <p:wipe dir="r"/>
  </p:transition>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4" name="Straight Connector 3"/>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744553908"/>
      </p:ext>
    </p:extLst>
  </p:cSld>
  <p:clrMapOvr>
    <a:masterClrMapping/>
  </p:clrMapOvr>
  <p:transition spd="med">
    <p:wipe dir="r"/>
  </p:transition>
  <p:timing>
    <p:tnLst>
      <p:par>
        <p:cTn id="1" dur="indefinite" restart="never" nodeType="tmRoot"/>
      </p:par>
    </p:tnLst>
  </p:timing>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Title_without_Bottom _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Tree>
    <p:extLst>
      <p:ext uri="{BB962C8B-B14F-4D97-AF65-F5344CB8AC3E}">
        <p14:creationId xmlns:p14="http://schemas.microsoft.com/office/powerpoint/2010/main" val="385648493"/>
      </p:ext>
    </p:extLst>
  </p:cSld>
  <p:clrMapOvr>
    <a:masterClrMapping/>
  </p:clrMapOvr>
  <p:transition spd="med">
    <p:wipe dir="r"/>
  </p:transition>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3" name="Straight Connector 2"/>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4262441183"/>
      </p:ext>
    </p:extLst>
  </p:cSld>
  <p:clrMapOvr>
    <a:masterClrMapping/>
  </p:clrMapOvr>
  <p:transition spd="med">
    <p:wipe dir="r"/>
  </p:transition>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p:cSld name="No_Bottom_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6415732"/>
      </p:ext>
    </p:extLst>
  </p:cSld>
  <p:clrMapOvr>
    <a:masterClrMapping/>
  </p:clrMapOvr>
  <p:transition spd="med">
    <p:wipe dir="r"/>
  </p:transition>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bg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2110061408"/>
      </p:ext>
    </p:extLst>
  </p:cSld>
  <p:clrMapOvr>
    <a:masterClrMapping/>
  </p:clrMapOvr>
  <p:transition spd="med">
    <p:wipe dir="r"/>
  </p:transition>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p:cSld name="Section_Red">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2282679951"/>
      </p:ext>
    </p:extLst>
  </p:cSld>
  <p:clrMapOvr>
    <a:masterClrMapping/>
  </p:clrMapOvr>
  <p:transition spd="med">
    <p:wipe dir="r"/>
  </p:transition>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1697305604"/>
      </p:ext>
    </p:extLst>
  </p:cSld>
  <p:clrMapOvr>
    <a:masterClrMapping/>
  </p:clrMapOvr>
  <p:transition spd="med">
    <p:wipe dir="r"/>
  </p:transition>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372339568"/>
      </p:ext>
    </p:extLst>
  </p:cSld>
  <p:clrMapOvr>
    <a:masterClrMapping/>
  </p:clrMapOvr>
  <p:transition spd="med">
    <p:wipe dir="r"/>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Content Placeholder 2"/>
          <p:cNvSpPr>
            <a:spLocks noGrp="1"/>
          </p:cNvSpPr>
          <p:nvPr>
            <p:ph sz="half" idx="10" hasCustomPrompt="1"/>
          </p:nvPr>
        </p:nvSpPr>
        <p:spPr>
          <a:xfrm>
            <a:off x="4772025" y="969264"/>
            <a:ext cx="3922278" cy="630942"/>
          </a:xfrm>
        </p:spPr>
        <p:txBody>
          <a:bodyPr wrap="square" lIns="0" tIns="0" rIns="0" bIns="0">
            <a:spAutoFit/>
          </a:bodyPr>
          <a:lstStyle>
            <a:lvl1pPr marL="114300" indent="-114300">
              <a:spcBef>
                <a:spcPts val="1200"/>
              </a:spcBef>
              <a:defRPr sz="1400" b="0">
                <a:solidFill>
                  <a:schemeClr val="tx1"/>
                </a:solidFill>
                <a:latin typeface="+mn-lt"/>
              </a:defRPr>
            </a:lvl1pPr>
            <a:lvl2pPr marL="228600" indent="-114300">
              <a:spcBef>
                <a:spcPts val="300"/>
              </a:spcBef>
              <a:defRPr sz="1200" b="0">
                <a:solidFill>
                  <a:schemeClr val="tx1"/>
                </a:solidFill>
                <a:latin typeface="+mn-lt"/>
              </a:defRPr>
            </a:lvl2pPr>
            <a:lvl3pPr marL="342900" indent="-114300">
              <a:spcBef>
                <a:spcPts val="300"/>
              </a:spcBef>
              <a:defRPr sz="1000" b="0">
                <a:solidFill>
                  <a:schemeClr val="tx1"/>
                </a:solidFill>
                <a:latin typeface="+mn-lt"/>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11" name="Content Placeholder 2"/>
          <p:cNvSpPr>
            <a:spLocks noGrp="1"/>
          </p:cNvSpPr>
          <p:nvPr>
            <p:ph sz="half" idx="11" hasCustomPrompt="1"/>
          </p:nvPr>
        </p:nvSpPr>
        <p:spPr>
          <a:xfrm>
            <a:off x="457200" y="969264"/>
            <a:ext cx="3938136" cy="600164"/>
          </a:xfrm>
        </p:spPr>
        <p:txBody>
          <a:bodyPr wrap="square" lIns="0" tIns="0" rIns="0" bIns="0">
            <a:spAutoFit/>
          </a:bodyPr>
          <a:lstStyle>
            <a:lvl1pPr marL="114300" indent="-114300">
              <a:spcBef>
                <a:spcPts val="1200"/>
              </a:spcBef>
              <a:defRPr sz="1400" b="0" i="0">
                <a:solidFill>
                  <a:schemeClr val="tx1"/>
                </a:solidFill>
                <a:latin typeface="Museo Sans For Dell 100"/>
                <a:cs typeface="Museo Sans For Dell 100"/>
              </a:defRPr>
            </a:lvl1pPr>
            <a:lvl2pPr marL="228600" indent="-114300">
              <a:spcBef>
                <a:spcPts val="300"/>
              </a:spcBef>
              <a:tabLst/>
              <a:defRPr sz="1200" b="0" i="0">
                <a:solidFill>
                  <a:schemeClr val="tx1"/>
                </a:solidFill>
                <a:latin typeface="Museo Sans For Dell 100"/>
                <a:cs typeface="Museo Sans For Dell 100"/>
              </a:defRPr>
            </a:lvl2pPr>
            <a:lvl3pPr marL="457200" indent="-114300">
              <a:spcBef>
                <a:spcPts val="300"/>
              </a:spcBef>
              <a:tabLst/>
              <a:defRPr sz="800" b="0" i="0">
                <a:solidFill>
                  <a:schemeClr val="tx1"/>
                </a:solidFill>
                <a:latin typeface="+mn-lt"/>
              </a:defRPr>
            </a:lvl3pPr>
            <a:lvl4pPr>
              <a:buNone/>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cxnSp>
        <p:nvCxnSpPr>
          <p:cNvPr id="13" name="Straight Connector 12"/>
          <p:cNvCxnSpPr>
            <a:cxnSpLocks noChangeShapeType="1"/>
          </p:cNvCxnSpPr>
          <p:nvPr userDrawn="1"/>
        </p:nvCxnSpPr>
        <p:spPr bwMode="auto">
          <a:xfrm>
            <a:off x="436603" y="4629150"/>
            <a:ext cx="8262035" cy="0"/>
          </a:xfrm>
          <a:prstGeom prst="line">
            <a:avLst/>
          </a:prstGeom>
          <a:noFill/>
          <a:ln w="9525">
            <a:solidFill>
              <a:srgbClr val="AAAAAA"/>
            </a:solidFill>
            <a:round/>
            <a:headEnd/>
            <a:tailEnd/>
          </a:ln>
        </p:spPr>
      </p:cxnSp>
      <p:sp>
        <p:nvSpPr>
          <p:cNvPr id="14" name="Content Placeholder 8"/>
          <p:cNvSpPr>
            <a:spLocks noGrp="1"/>
          </p:cNvSpPr>
          <p:nvPr>
            <p:ph sz="quarter" idx="12" hasCustomPrompt="1"/>
          </p:nvPr>
        </p:nvSpPr>
        <p:spPr>
          <a:xfrm>
            <a:off x="457200" y="566943"/>
            <a:ext cx="8286750" cy="276999"/>
          </a:xfrm>
        </p:spPr>
        <p:txBody>
          <a:bodyPr anchor="t"/>
          <a:lstStyle>
            <a:lvl1pPr marL="0" indent="0">
              <a:buNone/>
              <a:defRPr sz="1800" b="0">
                <a:solidFill>
                  <a:srgbClr val="0085C3"/>
                </a:solidFill>
              </a:defRPr>
            </a:lvl1pPr>
          </a:lstStyle>
          <a:p>
            <a:pPr lvl="0"/>
            <a:r>
              <a:rPr lang="en-US" dirty="0" smtClean="0"/>
              <a:t>Subtitle</a:t>
            </a:r>
            <a:endParaRPr lang="en-US" dirty="0"/>
          </a:p>
        </p:txBody>
      </p:sp>
      <p:sp>
        <p:nvSpPr>
          <p:cNvPr id="8" name="Title 1"/>
          <p:cNvSpPr>
            <a:spLocks noGrp="1"/>
          </p:cNvSpPr>
          <p:nvPr>
            <p:ph type="title" hasCustomPrompt="1"/>
          </p:nvPr>
        </p:nvSpPr>
        <p:spPr>
          <a:xfrm>
            <a:off x="457200" y="182900"/>
            <a:ext cx="8279946" cy="332399"/>
          </a:xfrm>
          <a:prstGeom prst="rect">
            <a:avLst/>
          </a:prstGeom>
        </p:spPr>
        <p:txBody>
          <a:bodyPr wrap="square" anchor="t"/>
          <a:lstStyle>
            <a:lvl1pPr>
              <a:lnSpc>
                <a:spcPct val="90000"/>
              </a:lnSpc>
              <a:defRPr sz="2400" b="0">
                <a:solidFill>
                  <a:schemeClr val="tx2"/>
                </a:solidFill>
                <a:latin typeface="+mj-lt"/>
              </a:defRPr>
            </a:lvl1pPr>
          </a:lstStyle>
          <a:p>
            <a:r>
              <a:rPr lang="en-US" dirty="0" smtClean="0"/>
              <a:t>Click to edit master title </a:t>
            </a:r>
            <a:endParaRPr lang="en-US" dirty="0"/>
          </a:p>
        </p:txBody>
      </p:sp>
      <p:sp>
        <p:nvSpPr>
          <p:cNvPr id="7" name="Footer Placeholder 2"/>
          <p:cNvSpPr>
            <a:spLocks noGrp="1"/>
          </p:cNvSpPr>
          <p:nvPr>
            <p:ph type="ftr" sz="quarter" idx="3"/>
          </p:nvPr>
        </p:nvSpPr>
        <p:spPr>
          <a:xfrm>
            <a:off x="6493935" y="4847849"/>
            <a:ext cx="1828800" cy="118871"/>
          </a:xfrm>
          <a:prstGeom prst="rect">
            <a:avLst/>
          </a:prstGeom>
        </p:spPr>
        <p:txBody>
          <a:bodyPr vert="horz" wrap="none" lIns="0" tIns="0" rIns="0" bIns="0" rtlCol="0" anchor="ctr" anchorCtr="0"/>
          <a:lstStyle>
            <a:lvl1pPr algn="r">
              <a:defRPr sz="800" b="0" i="0">
                <a:solidFill>
                  <a:schemeClr val="tx1">
                    <a:tint val="75000"/>
                  </a:schemeClr>
                </a:solidFill>
                <a:latin typeface="Museo Sans For Dell 100"/>
                <a:cs typeface="Museo Sans For Dell 100"/>
              </a:defRPr>
            </a:lvl1pPr>
          </a:lstStyle>
          <a:p>
            <a:r>
              <a:rPr lang="en-US" dirty="0" smtClean="0">
                <a:solidFill>
                  <a:srgbClr val="000000">
                    <a:lumMod val="50000"/>
                    <a:lumOff val="50000"/>
                  </a:srgbClr>
                </a:solidFill>
              </a:rPr>
              <a:t>Application Performance Monitoring</a:t>
            </a:r>
          </a:p>
        </p:txBody>
      </p:sp>
    </p:spTree>
    <p:extLst>
      <p:ext uri="{BB962C8B-B14F-4D97-AF65-F5344CB8AC3E}">
        <p14:creationId xmlns:p14="http://schemas.microsoft.com/office/powerpoint/2010/main" val="497404144"/>
      </p:ext>
    </p:extLst>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p:cSld name="Section_Pupl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1151284261"/>
      </p:ext>
    </p:extLst>
  </p:cSld>
  <p:clrMapOvr>
    <a:masterClrMapping/>
  </p:clrMapOvr>
  <p:transition spd="med">
    <p:wipe dir="r"/>
  </p:transition>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10_Title_and_Content">
    <p:bg>
      <p:bgRef idx="1001">
        <a:schemeClr val="bg1"/>
      </p:bgRef>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435578" y="4828133"/>
            <a:ext cx="260349" cy="114405"/>
          </a:xfrm>
          <a:prstGeom prst="rect">
            <a:avLst/>
          </a:prstGeom>
        </p:spPr>
        <p:txBody>
          <a:bodyPr vert="horz" lIns="0" tIns="0" rIns="91440" bIns="0" rtlCol="0" anchor="ctr"/>
          <a:lstStyle>
            <a:lvl1pPr algn="l">
              <a:defRPr sz="900">
                <a:solidFill>
                  <a:schemeClr val="bg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355909890"/>
      </p:ext>
    </p:extLst>
  </p:cSld>
  <p:clrMapOvr>
    <a:overrideClrMapping bg1="lt1" tx1="dk1" bg2="lt2" tx2="dk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1_Title_and_Content">
    <p:bg>
      <p:bgRef idx="1001">
        <a:schemeClr val="bg2"/>
      </p:bgRef>
    </p:bg>
    <p:spTree>
      <p:nvGrpSpPr>
        <p:cNvPr id="1" name=""/>
        <p:cNvGrpSpPr/>
        <p:nvPr/>
      </p:nvGrpSpPr>
      <p:grpSpPr>
        <a:xfrm>
          <a:off x="0" y="0"/>
          <a:ext cx="0" cy="0"/>
          <a:chOff x="0" y="0"/>
          <a:chExt cx="0" cy="0"/>
        </a:xfrm>
      </p:grpSpPr>
      <p:sp>
        <p:nvSpPr>
          <p:cNvPr id="2" name="Rectangle 1"/>
          <p:cNvSpPr/>
          <p:nvPr userDrawn="1"/>
        </p:nvSpPr>
        <p:spPr>
          <a:xfrm>
            <a:off x="22" y="2"/>
            <a:ext cx="4576763" cy="5148263"/>
          </a:xfrm>
          <a:prstGeom prst="rect">
            <a:avLst/>
          </a:prstGeom>
          <a:solidFill>
            <a:schemeClr val="bg2"/>
          </a:solidFill>
          <a:effectLst/>
        </p:spPr>
        <p:txBody>
          <a:bodyPr wrap="square" lIns="182880" tIns="137160" rIns="137160" bIns="137160" rtlCol="0" anchor="ctr">
            <a:noAutofit/>
          </a:bodyPr>
          <a:lstStyle/>
          <a:p>
            <a:pPr algn="ctr" defTabSz="914400" fontAlgn="base">
              <a:lnSpc>
                <a:spcPct val="90000"/>
              </a:lnSpc>
              <a:spcBef>
                <a:spcPts val="600"/>
              </a:spcBef>
            </a:pPr>
            <a:endParaRPr lang="en-US" sz="2000" dirty="0" err="1" smtClean="0">
              <a:solidFill>
                <a:srgbClr val="0085C3"/>
              </a:solidFill>
            </a:endParaRPr>
          </a:p>
        </p:txBody>
      </p:sp>
      <p:sp>
        <p:nvSpPr>
          <p:cNvPr id="9" name="Slide Number Placeholder 5"/>
          <p:cNvSpPr>
            <a:spLocks noGrp="1"/>
          </p:cNvSpPr>
          <p:nvPr>
            <p:ph type="sldNum" sz="quarter" idx="4"/>
          </p:nvPr>
        </p:nvSpPr>
        <p:spPr>
          <a:xfrm>
            <a:off x="435578" y="4828133"/>
            <a:ext cx="260349" cy="114405"/>
          </a:xfrm>
          <a:prstGeom prst="rect">
            <a:avLst/>
          </a:prstGeom>
        </p:spPr>
        <p:txBody>
          <a:bodyPr vert="horz" lIns="0" tIns="0" rIns="91440" bIns="0" rtlCol="0" anchor="ctr"/>
          <a:lstStyle>
            <a:lvl1pPr algn="l">
              <a:defRPr sz="900">
                <a:solidFill>
                  <a:schemeClr val="bg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1619119181"/>
      </p:ext>
    </p:extLst>
  </p:cSld>
  <p:clrMapOvr>
    <a:overrideClrMapping bg1="lt1" tx1="dk1" bg2="lt2" tx2="dk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2_Title_and_Content">
    <p:bg>
      <p:bgRef idx="1001">
        <a:schemeClr val="bg2"/>
      </p:bgRef>
    </p:bg>
    <p:spTree>
      <p:nvGrpSpPr>
        <p:cNvPr id="1" name=""/>
        <p:cNvGrpSpPr/>
        <p:nvPr/>
      </p:nvGrpSpPr>
      <p:grpSpPr>
        <a:xfrm>
          <a:off x="0" y="0"/>
          <a:ext cx="0" cy="0"/>
          <a:chOff x="0" y="0"/>
          <a:chExt cx="0" cy="0"/>
        </a:xfrm>
      </p:grpSpPr>
      <p:sp>
        <p:nvSpPr>
          <p:cNvPr id="2" name="Rectangle 1"/>
          <p:cNvSpPr/>
          <p:nvPr userDrawn="1"/>
        </p:nvSpPr>
        <p:spPr>
          <a:xfrm>
            <a:off x="-1" y="2"/>
            <a:ext cx="2867025" cy="5148263"/>
          </a:xfrm>
          <a:prstGeom prst="rect">
            <a:avLst/>
          </a:prstGeom>
          <a:solidFill>
            <a:srgbClr val="444444"/>
          </a:solidFill>
          <a:effectLst/>
        </p:spPr>
        <p:txBody>
          <a:bodyPr wrap="square" lIns="182880" tIns="137160" rIns="137160" bIns="137160" rtlCol="0" anchor="ctr">
            <a:noAutofit/>
          </a:bodyPr>
          <a:lstStyle/>
          <a:p>
            <a:pPr algn="ctr" defTabSz="914400" fontAlgn="base">
              <a:lnSpc>
                <a:spcPct val="90000"/>
              </a:lnSpc>
              <a:spcBef>
                <a:spcPts val="600"/>
              </a:spcBef>
            </a:pPr>
            <a:endParaRPr lang="en-US" sz="2000" dirty="0" err="1" smtClean="0">
              <a:solidFill>
                <a:srgbClr val="0085C3"/>
              </a:solidFill>
            </a:endParaRPr>
          </a:p>
        </p:txBody>
      </p:sp>
      <p:sp>
        <p:nvSpPr>
          <p:cNvPr id="9" name="Slide Number Placeholder 5"/>
          <p:cNvSpPr>
            <a:spLocks noGrp="1"/>
          </p:cNvSpPr>
          <p:nvPr>
            <p:ph type="sldNum" sz="quarter" idx="4"/>
          </p:nvPr>
        </p:nvSpPr>
        <p:spPr>
          <a:xfrm>
            <a:off x="435578" y="4828133"/>
            <a:ext cx="260349" cy="114405"/>
          </a:xfrm>
          <a:prstGeom prst="rect">
            <a:avLst/>
          </a:prstGeom>
        </p:spPr>
        <p:txBody>
          <a:bodyPr vert="horz" lIns="0" tIns="0" rIns="91440" bIns="0" rtlCol="0" anchor="ctr"/>
          <a:lstStyle>
            <a:lvl1pPr algn="l">
              <a:defRPr sz="900">
                <a:solidFill>
                  <a:schemeClr val="bg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4183820583"/>
      </p:ext>
    </p:extLst>
  </p:cSld>
  <p:clrMapOvr>
    <a:overrideClrMapping bg1="lt1" tx1="dk1" bg2="lt2" tx2="dk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7_Title_and_Content">
    <p:bg>
      <p:bgRef idx="1001">
        <a:schemeClr val="bg2"/>
      </p:bgRef>
    </p:bg>
    <p:spTree>
      <p:nvGrpSpPr>
        <p:cNvPr id="1" name=""/>
        <p:cNvGrpSpPr/>
        <p:nvPr/>
      </p:nvGrpSpPr>
      <p:grpSpPr>
        <a:xfrm>
          <a:off x="0" y="0"/>
          <a:ext cx="0" cy="0"/>
          <a:chOff x="0" y="0"/>
          <a:chExt cx="0" cy="0"/>
        </a:xfrm>
      </p:grpSpPr>
      <p:cxnSp>
        <p:nvCxnSpPr>
          <p:cNvPr id="20" name="Straight Connector 19"/>
          <p:cNvCxnSpPr>
            <a:cxnSpLocks noChangeShapeType="1"/>
          </p:cNvCxnSpPr>
          <p:nvPr/>
        </p:nvCxnSpPr>
        <p:spPr bwMode="auto">
          <a:xfrm>
            <a:off x="457200" y="4633437"/>
            <a:ext cx="8229600" cy="0"/>
          </a:xfrm>
          <a:prstGeom prst="line">
            <a:avLst/>
          </a:prstGeom>
          <a:noFill/>
          <a:ln w="9525">
            <a:solidFill>
              <a:schemeClr val="tx2"/>
            </a:solidFill>
            <a:round/>
            <a:headEnd/>
            <a:tailEnd/>
          </a:ln>
        </p:spPr>
      </p:cxnSp>
      <p:sp>
        <p:nvSpPr>
          <p:cNvPr id="9" name="Slide Number Placeholder 5"/>
          <p:cNvSpPr>
            <a:spLocks noGrp="1"/>
          </p:cNvSpPr>
          <p:nvPr>
            <p:ph type="sldNum" sz="quarter" idx="4"/>
          </p:nvPr>
        </p:nvSpPr>
        <p:spPr>
          <a:xfrm>
            <a:off x="435578" y="4828133"/>
            <a:ext cx="260349" cy="114405"/>
          </a:xfrm>
          <a:prstGeom prst="rect">
            <a:avLst/>
          </a:prstGeom>
        </p:spPr>
        <p:txBody>
          <a:bodyPr vert="horz" lIns="0" tIns="0" rIns="91440" bIns="0" rtlCol="0" anchor="ctr"/>
          <a:lstStyle>
            <a:lvl1pPr algn="l">
              <a:defRPr sz="900">
                <a:solidFill>
                  <a:schemeClr val="tx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sp>
        <p:nvSpPr>
          <p:cNvPr id="6" name="Title Placeholder 21"/>
          <p:cNvSpPr>
            <a:spLocks noGrp="1"/>
          </p:cNvSpPr>
          <p:nvPr>
            <p:ph type="title"/>
          </p:nvPr>
        </p:nvSpPr>
        <p:spPr bwMode="auto">
          <a:xfrm>
            <a:off x="409575" y="255417"/>
            <a:ext cx="8286750" cy="44319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buClr>
                <a:schemeClr val="tx2"/>
              </a:buClr>
              <a:defRPr>
                <a:solidFill>
                  <a:schemeClr val="tx2"/>
                </a:solidFill>
              </a:defRPr>
            </a:lvl1pPr>
          </a:lstStyle>
          <a:p>
            <a:pPr lvl="0"/>
            <a:r>
              <a:rPr lang="en-US" dirty="0" smtClean="0"/>
              <a:t>Click to edit Master title style</a:t>
            </a: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1331797048"/>
      </p:ext>
    </p:extLst>
  </p:cSld>
  <p:clrMapOvr>
    <a:overrideClrMapping bg1="dk1" tx1="lt1" bg2="dk2" tx2="lt2" accent1="accent1" accent2="accent2" accent3="accent3" accent4="accent4" accent5="accent5" accent6="accent6" hlink="hlink" folHlink="folHlink"/>
  </p:clrMapOvr>
  <p:transition spd="med">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cSld name="Title_Slide_Blue_Background">
    <p:bg>
      <p:bgPr>
        <a:solidFill>
          <a:schemeClr val="bg1"/>
        </a:solidFill>
        <a:effectLst/>
      </p:bgPr>
    </p:bg>
    <p:spTree>
      <p:nvGrpSpPr>
        <p:cNvPr id="1" name=""/>
        <p:cNvGrpSpPr/>
        <p:nvPr/>
      </p:nvGrpSpPr>
      <p:grpSpPr>
        <a:xfrm>
          <a:off x="0" y="0"/>
          <a:ext cx="0" cy="0"/>
          <a:chOff x="0" y="0"/>
          <a:chExt cx="0" cy="0"/>
        </a:xfrm>
      </p:grpSpPr>
      <p:sp>
        <p:nvSpPr>
          <p:cNvPr id="361476" name="Title Placeholder 21"/>
          <p:cNvSpPr>
            <a:spLocks noGrp="1"/>
          </p:cNvSpPr>
          <p:nvPr>
            <p:ph type="ctrTitle"/>
          </p:nvPr>
        </p:nvSpPr>
        <p:spPr>
          <a:xfrm>
            <a:off x="369888" y="1806570"/>
            <a:ext cx="6399622" cy="1497179"/>
          </a:xfrm>
        </p:spPr>
        <p:txBody>
          <a:bodyPr anchor="ctr" anchorCtr="0"/>
          <a:lstStyle>
            <a:lvl1pPr algn="l">
              <a:lnSpc>
                <a:spcPct val="90000"/>
              </a:lnSpc>
              <a:defRPr sz="5400" b="0" i="0" smtClean="0">
                <a:solidFill>
                  <a:schemeClr val="tx2"/>
                </a:solidFill>
                <a:latin typeface="Museo For Dell" pitchFamily="2" charset="0"/>
                <a:ea typeface="Museo For Dell" pitchFamily="2" charset="0"/>
              </a:defRPr>
            </a:lvl1pPr>
          </a:lstStyle>
          <a:p>
            <a:r>
              <a:rPr lang="en-US" smtClean="0"/>
              <a:t>Click to edit Master title style</a:t>
            </a:r>
            <a:endParaRPr lang="en-US" dirty="0" smtClean="0"/>
          </a:p>
        </p:txBody>
      </p:sp>
      <p:grpSp>
        <p:nvGrpSpPr>
          <p:cNvPr id="20" name="Group 19"/>
          <p:cNvGrpSpPr/>
          <p:nvPr userDrawn="1"/>
        </p:nvGrpSpPr>
        <p:grpSpPr>
          <a:xfrm>
            <a:off x="381038" y="1337131"/>
            <a:ext cx="8311513" cy="2474026"/>
            <a:chOff x="280033" y="1781175"/>
            <a:chExt cx="8412480" cy="3295650"/>
          </a:xfrm>
        </p:grpSpPr>
        <p:cxnSp>
          <p:nvCxnSpPr>
            <p:cNvPr id="8" name="Straight Connector 7"/>
            <p:cNvCxnSpPr/>
            <p:nvPr/>
          </p:nvCxnSpPr>
          <p:spPr>
            <a:xfrm>
              <a:off x="280033" y="178117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280033" y="507682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grpSp>
      <p:pic>
        <p:nvPicPr>
          <p:cNvPr id="12" name="Picture 9" descr="white"/>
          <p:cNvPicPr>
            <a:picLocks noChangeAspect="1" noChangeArrowheads="1"/>
          </p:cNvPicPr>
          <p:nvPr userDrawn="1"/>
        </p:nvPicPr>
        <p:blipFill>
          <a:blip r:embed="rId2" cstate="screen"/>
          <a:srcRect/>
          <a:stretch>
            <a:fillRect/>
          </a:stretch>
        </p:blipFill>
        <p:spPr bwMode="auto">
          <a:xfrm>
            <a:off x="7377198" y="2013344"/>
            <a:ext cx="1371487" cy="1029568"/>
          </a:xfrm>
          <a:prstGeom prst="rect">
            <a:avLst/>
          </a:prstGeom>
          <a:noFill/>
          <a:ln w="9525">
            <a:noFill/>
            <a:miter lim="800000"/>
            <a:headEnd/>
            <a:tailEnd/>
          </a:ln>
        </p:spPr>
      </p:pic>
      <p:sp>
        <p:nvSpPr>
          <p:cNvPr id="11" name="Footer Placeholder 4"/>
          <p:cNvSpPr>
            <a:spLocks noGrp="1"/>
          </p:cNvSpPr>
          <p:nvPr>
            <p:ph type="ftr" sz="quarter" idx="3"/>
          </p:nvPr>
        </p:nvSpPr>
        <p:spPr>
          <a:xfrm>
            <a:off x="742950" y="4826496"/>
            <a:ext cx="1885950" cy="114406"/>
          </a:xfrm>
          <a:prstGeom prst="rect">
            <a:avLst/>
          </a:prstGeom>
        </p:spPr>
        <p:txBody>
          <a:bodyPr vert="horz" lIns="0" tIns="0" rIns="91440" bIns="0" rtlCol="0" anchor="ctr"/>
          <a:lstStyle>
            <a:lvl1pPr algn="l">
              <a:defRPr sz="1000">
                <a:solidFill>
                  <a:schemeClr val="tx2"/>
                </a:solidFill>
                <a:latin typeface="Museo Sans For Dell" pitchFamily="2" charset="0"/>
              </a:defRPr>
            </a:lvl1pPr>
          </a:lstStyle>
          <a:p>
            <a:pPr defTabSz="914400" fontAlgn="base">
              <a:spcBef>
                <a:spcPct val="0"/>
              </a:spcBef>
              <a:spcAft>
                <a:spcPct val="0"/>
              </a:spcAft>
            </a:pPr>
            <a:r>
              <a:rPr lang="en-US" dirty="0" smtClean="0">
                <a:solidFill>
                  <a:srgbClr val="FFFFFF"/>
                </a:solidFill>
              </a:rPr>
              <a:t>Confidential</a:t>
            </a:r>
            <a:endParaRPr lang="en-US" dirty="0">
              <a:solidFill>
                <a:srgbClr val="FFFFFF"/>
              </a:solidFill>
            </a:endParaRPr>
          </a:p>
        </p:txBody>
      </p:sp>
      <p:sp>
        <p:nvSpPr>
          <p:cNvPr id="13" name="Slide Number Placeholder 5"/>
          <p:cNvSpPr>
            <a:spLocks noGrp="1"/>
          </p:cNvSpPr>
          <p:nvPr>
            <p:ph type="sldNum" sz="quarter" idx="4"/>
          </p:nvPr>
        </p:nvSpPr>
        <p:spPr>
          <a:xfrm>
            <a:off x="444540" y="4834861"/>
            <a:ext cx="260349" cy="114405"/>
          </a:xfrm>
          <a:prstGeom prst="rect">
            <a:avLst/>
          </a:prstGeom>
        </p:spPr>
        <p:txBody>
          <a:bodyPr vert="horz" lIns="0" tIns="0" rIns="91440" bIns="0" rtlCol="0" anchor="ctr"/>
          <a:lstStyle>
            <a:lvl1pPr algn="l">
              <a:defRPr sz="900">
                <a:solidFill>
                  <a:schemeClr val="tx2"/>
                </a:solidFill>
                <a:latin typeface="Museo Sans For Dell" pitchFamily="2" charset="0"/>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spTree>
    <p:extLst>
      <p:ext uri="{BB962C8B-B14F-4D97-AF65-F5344CB8AC3E}">
        <p14:creationId xmlns:p14="http://schemas.microsoft.com/office/powerpoint/2010/main" val="1729038773"/>
      </p:ext>
    </p:extLst>
  </p:cSld>
  <p:clrMapOvr>
    <a:masterClrMapping/>
  </p:clrMapOvr>
  <p:transition spd="med">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p:cNvSpPr/>
          <p:nvPr userDrawn="1"/>
        </p:nvSpPr>
        <p:spPr>
          <a:xfrm>
            <a:off x="0" y="12"/>
            <a:ext cx="9155876" cy="4405479"/>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444444"/>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a:xfrm>
            <a:off x="444540" y="4828131"/>
            <a:ext cx="260349" cy="114405"/>
          </a:xfrm>
          <a:prstGeom prst="rect">
            <a:avLst/>
          </a:prstGeom>
        </p:spPr>
        <p:txBody>
          <a:bodyPr/>
          <a:lstStyle/>
          <a:p>
            <a:pPr defTabSz="914400" fontAlgn="base">
              <a:spcBef>
                <a:spcPct val="0"/>
              </a:spcBef>
              <a:spcAft>
                <a:spcPct val="0"/>
              </a:spcAft>
            </a:pPr>
            <a:fld id="{DBD5246C-868F-410A-AE52-FE248EDADC46}" type="slidenum">
              <a:rPr lang="en-US" sz="2400" smtClean="0">
                <a:solidFill>
                  <a:srgbClr val="444444"/>
                </a:solidFill>
                <a:latin typeface="Arial" charset="0"/>
              </a:rPr>
              <a:pPr defTabSz="914400" fontAlgn="base">
                <a:spcBef>
                  <a:spcPct val="0"/>
                </a:spcBef>
                <a:spcAft>
                  <a:spcPct val="0"/>
                </a:spcAft>
              </a:pPr>
              <a:t>‹#›</a:t>
            </a:fld>
            <a:endParaRPr lang="en-US" sz="2400" dirty="0">
              <a:solidFill>
                <a:srgbClr val="444444"/>
              </a:solidFill>
              <a:latin typeface="Arial" charset="0"/>
            </a:endParaRPr>
          </a:p>
        </p:txBody>
      </p:sp>
    </p:spTree>
    <p:extLst>
      <p:ext uri="{BB962C8B-B14F-4D97-AF65-F5344CB8AC3E}">
        <p14:creationId xmlns:p14="http://schemas.microsoft.com/office/powerpoint/2010/main" val="273929184"/>
      </p:ext>
    </p:extLst>
  </p:cSld>
  <p:clrMapOvr>
    <a:masterClrMapping/>
  </p:clrMapOvr>
  <p:transition spd="med">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8_Title_and_Content">
    <p:bg>
      <p:bgRef idx="1001">
        <a:schemeClr val="bg2"/>
      </p:bgRef>
    </p:bg>
    <p:spTree>
      <p:nvGrpSpPr>
        <p:cNvPr id="1" name=""/>
        <p:cNvGrpSpPr/>
        <p:nvPr/>
      </p:nvGrpSpPr>
      <p:grpSpPr>
        <a:xfrm>
          <a:off x="0" y="0"/>
          <a:ext cx="0" cy="0"/>
          <a:chOff x="0" y="0"/>
          <a:chExt cx="0" cy="0"/>
        </a:xfrm>
      </p:grpSpPr>
      <p:cxnSp>
        <p:nvCxnSpPr>
          <p:cNvPr id="20" name="Straight Connector 19"/>
          <p:cNvCxnSpPr>
            <a:cxnSpLocks noChangeShapeType="1"/>
          </p:cNvCxnSpPr>
          <p:nvPr/>
        </p:nvCxnSpPr>
        <p:spPr bwMode="auto">
          <a:xfrm>
            <a:off x="457200" y="4633437"/>
            <a:ext cx="8229600" cy="0"/>
          </a:xfrm>
          <a:prstGeom prst="line">
            <a:avLst/>
          </a:prstGeom>
          <a:noFill/>
          <a:ln w="9525">
            <a:solidFill>
              <a:schemeClr val="tx2"/>
            </a:solidFill>
            <a:round/>
            <a:headEnd/>
            <a:tailEnd/>
          </a:ln>
        </p:spPr>
      </p:cxnSp>
      <p:sp>
        <p:nvSpPr>
          <p:cNvPr id="9" name="Slide Number Placeholder 5"/>
          <p:cNvSpPr>
            <a:spLocks noGrp="1"/>
          </p:cNvSpPr>
          <p:nvPr>
            <p:ph type="sldNum" sz="quarter" idx="4"/>
          </p:nvPr>
        </p:nvSpPr>
        <p:spPr>
          <a:xfrm>
            <a:off x="435578" y="4828133"/>
            <a:ext cx="260349" cy="114405"/>
          </a:xfrm>
          <a:prstGeom prst="rect">
            <a:avLst/>
          </a:prstGeom>
        </p:spPr>
        <p:txBody>
          <a:bodyPr vert="horz" lIns="0" tIns="0" rIns="91440" bIns="0" rtlCol="0" anchor="ctr"/>
          <a:lstStyle>
            <a:lvl1pPr algn="l">
              <a:defRPr sz="900">
                <a:solidFill>
                  <a:schemeClr val="tx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sp>
        <p:nvSpPr>
          <p:cNvPr id="6" name="Title Placeholder 21"/>
          <p:cNvSpPr>
            <a:spLocks noGrp="1"/>
          </p:cNvSpPr>
          <p:nvPr>
            <p:ph type="title"/>
          </p:nvPr>
        </p:nvSpPr>
        <p:spPr bwMode="auto">
          <a:xfrm>
            <a:off x="409575" y="255417"/>
            <a:ext cx="8286750" cy="44319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buClr>
                <a:schemeClr val="tx2"/>
              </a:buClr>
              <a:defRPr>
                <a:solidFill>
                  <a:schemeClr val="tx2"/>
                </a:solidFill>
              </a:defRPr>
            </a:lvl1pPr>
          </a:lstStyle>
          <a:p>
            <a:pPr lvl="0"/>
            <a:r>
              <a:rPr lang="en-US" dirty="0" smtClean="0"/>
              <a:t>Click to edit Master title style</a:t>
            </a: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2973514865"/>
      </p:ext>
    </p:extLst>
  </p:cSld>
  <p:clrMapOvr>
    <a:overrideClrMapping bg1="dk1" tx1="lt1" bg2="dk2" tx2="lt2" accent1="accent1" accent2="accent2" accent3="accent3" accent4="accent4" accent5="accent5" accent6="accent6" hlink="hlink" folHlink="folHlink"/>
  </p:clrMapOvr>
  <p:transition spd="med">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9360879"/>
      </p:ext>
    </p:extLst>
  </p:cSld>
  <p:clrMapOvr>
    <a:masterClrMapping/>
  </p:clrMapOvr>
  <p:transition spd="med">
    <p:wipe dir="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p:cSld name="Title Slide">
    <p:spTree>
      <p:nvGrpSpPr>
        <p:cNvPr id="1" name=""/>
        <p:cNvGrpSpPr/>
        <p:nvPr/>
      </p:nvGrpSpPr>
      <p:grpSpPr>
        <a:xfrm>
          <a:off x="0" y="0"/>
          <a:ext cx="0" cy="0"/>
          <a:chOff x="0" y="0"/>
          <a:chExt cx="0" cy="0"/>
        </a:xfrm>
      </p:grpSpPr>
      <p:sp>
        <p:nvSpPr>
          <p:cNvPr id="361476" name="Title Placeholder 21"/>
          <p:cNvSpPr>
            <a:spLocks noGrp="1"/>
          </p:cNvSpPr>
          <p:nvPr>
            <p:ph type="ctrTitle" hasCustomPrompt="1"/>
          </p:nvPr>
        </p:nvSpPr>
        <p:spPr>
          <a:xfrm>
            <a:off x="457200" y="2253767"/>
            <a:ext cx="5962650" cy="513436"/>
          </a:xfrm>
        </p:spPr>
        <p:txBody>
          <a:bodyPr anchor="b" anchorCtr="0">
            <a:spAutoFit/>
          </a:bodyPr>
          <a:lstStyle>
            <a:lvl1pPr algn="l">
              <a:lnSpc>
                <a:spcPts val="4000"/>
              </a:lnSpc>
              <a:defRPr sz="3600" b="0" i="0" smtClean="0">
                <a:solidFill>
                  <a:schemeClr val="bg1"/>
                </a:solidFill>
                <a:latin typeface="Museo For Dell" pitchFamily="2" charset="0"/>
                <a:ea typeface="Museo For Dell" pitchFamily="2" charset="0"/>
              </a:defRPr>
            </a:lvl1pPr>
          </a:lstStyle>
          <a:p>
            <a:r>
              <a:rPr lang="en-US" dirty="0" smtClean="0"/>
              <a:t>Click to edit master title style</a:t>
            </a:r>
          </a:p>
        </p:txBody>
      </p:sp>
      <p:sp>
        <p:nvSpPr>
          <p:cNvPr id="361477" name="Text Placeholder 12"/>
          <p:cNvSpPr>
            <a:spLocks noGrp="1"/>
          </p:cNvSpPr>
          <p:nvPr>
            <p:ph type="subTitle" idx="1"/>
          </p:nvPr>
        </p:nvSpPr>
        <p:spPr>
          <a:xfrm>
            <a:off x="457209" y="3126953"/>
            <a:ext cx="5953125" cy="276999"/>
          </a:xfrm>
        </p:spPr>
        <p:txBody>
          <a:bodyPr lIns="0" tIns="0" rIns="0" bIns="0" anchor="t" anchorCtr="0">
            <a:spAutoFit/>
          </a:bodyPr>
          <a:lstStyle>
            <a:lvl1pPr marL="0" indent="0" algn="l">
              <a:buFont typeface="Wingdings" pitchFamily="2" charset="2"/>
              <a:buNone/>
              <a:defRPr sz="2000" b="0" i="0" smtClean="0">
                <a:solidFill>
                  <a:schemeClr val="bg2"/>
                </a:solidFill>
                <a:latin typeface="Museo Sans For Dell" pitchFamily="2" charset="0"/>
                <a:ea typeface="Museo Sans For Dell" pitchFamily="2" charset="0"/>
              </a:defRPr>
            </a:lvl1pPr>
          </a:lstStyle>
          <a:p>
            <a:r>
              <a:rPr lang="en-US" smtClean="0"/>
              <a:t>Click to edit Master subtitle style</a:t>
            </a:r>
            <a:endParaRPr lang="en-US" dirty="0" smtClean="0"/>
          </a:p>
        </p:txBody>
      </p:sp>
      <p:cxnSp>
        <p:nvCxnSpPr>
          <p:cNvPr id="8" name="Straight Connector 7"/>
          <p:cNvCxnSpPr/>
          <p:nvPr/>
        </p:nvCxnSpPr>
        <p:spPr>
          <a:xfrm>
            <a:off x="457200" y="1337118"/>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57200" y="3811145"/>
            <a:ext cx="8248650" cy="0"/>
          </a:xfrm>
          <a:prstGeom prst="line">
            <a:avLst/>
          </a:prstGeom>
          <a:ln>
            <a:solidFill>
              <a:schemeClr val="tx1">
                <a:lumMod val="60000"/>
                <a:lumOff val="40000"/>
              </a:schemeClr>
            </a:solidFill>
          </a:ln>
        </p:spPr>
        <p:style>
          <a:lnRef idx="1">
            <a:schemeClr val="dk1"/>
          </a:lnRef>
          <a:fillRef idx="0">
            <a:schemeClr val="dk1"/>
          </a:fillRef>
          <a:effectRef idx="0">
            <a:schemeClr val="dk1"/>
          </a:effectRef>
          <a:fontRef idx="minor">
            <a:schemeClr val="tx1"/>
          </a:fontRef>
        </p:style>
      </p:cxnSp>
      <p:sp>
        <p:nvSpPr>
          <p:cNvPr id="10" name="Rectangle 9"/>
          <p:cNvSpPr/>
          <p:nvPr/>
        </p:nvSpPr>
        <p:spPr bwMode="gray">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4" name="Rectangle 13"/>
          <p:cNvSpPr/>
          <p:nvPr/>
        </p:nvSpPr>
        <p:spPr bwMode="hidden">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sp>
        <p:nvSpPr>
          <p:cNvPr id="19" name="Rectangle 18"/>
          <p:cNvSpPr/>
          <p:nvPr/>
        </p:nvSpPr>
        <p:spPr bwMode="hidden">
          <a:xfrm>
            <a:off x="4" y="4776458"/>
            <a:ext cx="1000125" cy="37181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dirty="0">
              <a:solidFill>
                <a:srgbClr val="444444"/>
              </a:solidFill>
              <a:latin typeface="Trebuchet MS" pitchFamily="34" charset="0"/>
            </a:endParaRPr>
          </a:p>
        </p:txBody>
      </p:sp>
      <p:pic>
        <p:nvPicPr>
          <p:cNvPr id="11" name="Picture 10" descr="dell_blue_lrg_logo.png"/>
          <p:cNvPicPr>
            <a:picLocks noChangeAspect="1"/>
          </p:cNvPicPr>
          <p:nvPr/>
        </p:nvPicPr>
        <p:blipFill>
          <a:blip r:embed="rId2" cstate="screen"/>
          <a:stretch>
            <a:fillRect/>
          </a:stretch>
        </p:blipFill>
        <p:spPr bwMode="black">
          <a:xfrm>
            <a:off x="7265308" y="1990679"/>
            <a:ext cx="1487427" cy="1116603"/>
          </a:xfrm>
          <a:prstGeom prst="rect">
            <a:avLst/>
          </a:prstGeom>
        </p:spPr>
      </p:pic>
    </p:spTree>
    <p:extLst>
      <p:ext uri="{BB962C8B-B14F-4D97-AF65-F5344CB8AC3E}">
        <p14:creationId xmlns:p14="http://schemas.microsoft.com/office/powerpoint/2010/main" val="555004409"/>
      </p:ext>
    </p:extLst>
  </p:cSld>
  <p:clrMapOvr>
    <a:masterClrMapping/>
  </p:clrMapOvr>
  <p:transition spd="med">
    <p:wipe dir="r"/>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436603" y="4629150"/>
            <a:ext cx="8262035" cy="0"/>
          </a:xfrm>
          <a:prstGeom prst="line">
            <a:avLst/>
          </a:prstGeom>
          <a:noFill/>
          <a:ln w="9525">
            <a:solidFill>
              <a:srgbClr val="AAAAAA"/>
            </a:solidFill>
            <a:round/>
            <a:headEnd/>
            <a:tailEnd/>
          </a:ln>
        </p:spPr>
      </p:cxnSp>
      <p:sp>
        <p:nvSpPr>
          <p:cNvPr id="5" name="Title 1"/>
          <p:cNvSpPr>
            <a:spLocks noGrp="1"/>
          </p:cNvSpPr>
          <p:nvPr>
            <p:ph type="title" hasCustomPrompt="1"/>
          </p:nvPr>
        </p:nvSpPr>
        <p:spPr>
          <a:xfrm>
            <a:off x="457200" y="182900"/>
            <a:ext cx="8279946" cy="332399"/>
          </a:xfrm>
          <a:prstGeom prst="rect">
            <a:avLst/>
          </a:prstGeom>
        </p:spPr>
        <p:txBody>
          <a:bodyPr wrap="square" anchor="t"/>
          <a:lstStyle>
            <a:lvl1pPr>
              <a:lnSpc>
                <a:spcPct val="90000"/>
              </a:lnSpc>
              <a:defRPr sz="2400" b="0">
                <a:solidFill>
                  <a:schemeClr val="tx2"/>
                </a:solidFill>
                <a:latin typeface="+mj-lt"/>
              </a:defRPr>
            </a:lvl1pPr>
          </a:lstStyle>
          <a:p>
            <a:r>
              <a:rPr lang="en-US" dirty="0" smtClean="0"/>
              <a:t>Click to edit master title </a:t>
            </a:r>
            <a:endParaRPr lang="en-US" dirty="0"/>
          </a:p>
        </p:txBody>
      </p:sp>
      <p:sp>
        <p:nvSpPr>
          <p:cNvPr id="4" name="Footer Placeholder 2"/>
          <p:cNvSpPr>
            <a:spLocks noGrp="1"/>
          </p:cNvSpPr>
          <p:nvPr>
            <p:ph type="ftr" sz="quarter" idx="3"/>
          </p:nvPr>
        </p:nvSpPr>
        <p:spPr>
          <a:xfrm>
            <a:off x="6493935" y="4847849"/>
            <a:ext cx="1828800" cy="118871"/>
          </a:xfrm>
          <a:prstGeom prst="rect">
            <a:avLst/>
          </a:prstGeom>
        </p:spPr>
        <p:txBody>
          <a:bodyPr vert="horz" wrap="none" lIns="0" tIns="0" rIns="0" bIns="0" rtlCol="0" anchor="ctr" anchorCtr="0"/>
          <a:lstStyle>
            <a:lvl1pPr algn="r">
              <a:defRPr sz="800" b="0" i="0">
                <a:solidFill>
                  <a:schemeClr val="tx1">
                    <a:tint val="75000"/>
                  </a:schemeClr>
                </a:solidFill>
                <a:latin typeface="Museo Sans For Dell 100"/>
                <a:cs typeface="Museo Sans For Dell 100"/>
              </a:defRPr>
            </a:lvl1pPr>
          </a:lstStyle>
          <a:p>
            <a:r>
              <a:rPr lang="en-US" dirty="0" smtClean="0">
                <a:solidFill>
                  <a:srgbClr val="000000">
                    <a:lumMod val="50000"/>
                    <a:lumOff val="50000"/>
                  </a:srgbClr>
                </a:solidFill>
              </a:rPr>
              <a:t>Application Performance Monitoring</a:t>
            </a:r>
          </a:p>
        </p:txBody>
      </p:sp>
    </p:spTree>
    <p:extLst>
      <p:ext uri="{BB962C8B-B14F-4D97-AF65-F5344CB8AC3E}">
        <p14:creationId xmlns:p14="http://schemas.microsoft.com/office/powerpoint/2010/main" val="781340924"/>
      </p:ext>
    </p:extLst>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p:cSld name="Title_and_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21"/>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5" name="Straight Connector 4"/>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430803307"/>
      </p:ext>
    </p:extLst>
  </p:cSld>
  <p:clrMapOvr>
    <a:masterClrMapping/>
  </p:clrMapOvr>
  <p:transition spd="med">
    <p:wipe dir="r"/>
  </p:transition>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p:cSld name="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600648"/>
            <a:ext cx="8248650" cy="332399"/>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 hasCustomPrompt="1"/>
          </p:nvPr>
        </p:nvSpPr>
        <p:spPr>
          <a:xfrm>
            <a:off x="457200" y="961021"/>
            <a:ext cx="8229600" cy="1261884"/>
          </a:xfrm>
        </p:spPr>
        <p:txBody>
          <a:bodyPr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83501930"/>
      </p:ext>
    </p:extLst>
  </p:cSld>
  <p:clrMapOvr>
    <a:masterClrMapping/>
  </p:clrMapOvr>
  <p:transition spd="med">
    <p:wipe dir="r"/>
  </p:transition>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p:cSld name="two_Line_Title+Sub_and_Content">
    <p:spTree>
      <p:nvGrpSpPr>
        <p:cNvPr id="1" name=""/>
        <p:cNvGrpSpPr/>
        <p:nvPr/>
      </p:nvGrpSpPr>
      <p:grpSpPr>
        <a:xfrm>
          <a:off x="0" y="0"/>
          <a:ext cx="0" cy="0"/>
          <a:chOff x="0" y="0"/>
          <a:chExt cx="0" cy="0"/>
        </a:xfrm>
      </p:grpSpPr>
      <p:sp>
        <p:nvSpPr>
          <p:cNvPr id="9" name="Content Placeholder 8"/>
          <p:cNvSpPr>
            <a:spLocks noGrp="1"/>
          </p:cNvSpPr>
          <p:nvPr>
            <p:ph sz="quarter" idx="10" hasCustomPrompt="1"/>
          </p:nvPr>
        </p:nvSpPr>
        <p:spPr>
          <a:xfrm>
            <a:off x="438150" y="892383"/>
            <a:ext cx="8248650" cy="332399"/>
          </a:xfrm>
        </p:spPr>
        <p:txBody>
          <a:bodyPr anchor="t"/>
          <a:lstStyle>
            <a:lvl1pPr marL="0" indent="0">
              <a:buNone/>
              <a:defRPr sz="2400" b="1">
                <a:solidFill>
                  <a:schemeClr val="bg1"/>
                </a:solidFill>
              </a:defRPr>
            </a:lvl1pPr>
          </a:lstStyle>
          <a:p>
            <a:pPr lvl="0"/>
            <a:r>
              <a:rPr lang="en-US" dirty="0" smtClean="0"/>
              <a:t>Subtitle</a:t>
            </a:r>
            <a:endParaRPr lang="en-US" dirty="0"/>
          </a:p>
        </p:txBody>
      </p:sp>
      <p:sp>
        <p:nvSpPr>
          <p:cNvPr id="2" name="Title 1"/>
          <p:cNvSpPr>
            <a:spLocks noGrp="1"/>
          </p:cNvSpPr>
          <p:nvPr>
            <p:ph type="title" hasCustomPrompt="1"/>
          </p:nvPr>
        </p:nvSpPr>
        <p:spPr>
          <a:xfrm>
            <a:off x="438150" y="196371"/>
            <a:ext cx="8248650" cy="886397"/>
          </a:xfrm>
        </p:spPr>
        <p:txBody>
          <a:bodyPr/>
          <a:lstStyle>
            <a:lvl1pPr>
              <a:defRPr/>
            </a:lvl1pPr>
          </a:lstStyle>
          <a:p>
            <a:r>
              <a:rPr lang="en-US" dirty="0" smtClean="0"/>
              <a:t>Click to edit title</a:t>
            </a:r>
            <a:br>
              <a:rPr lang="en-US" dirty="0" smtClean="0"/>
            </a:br>
            <a:r>
              <a:rPr lang="en-US" dirty="0" smtClean="0"/>
              <a:t>Click to edit title</a:t>
            </a:r>
            <a:endParaRPr lang="en-US" dirty="0"/>
          </a:p>
        </p:txBody>
      </p:sp>
      <p:sp>
        <p:nvSpPr>
          <p:cNvPr id="6" name="Content Placeholder 2"/>
          <p:cNvSpPr>
            <a:spLocks noGrp="1"/>
          </p:cNvSpPr>
          <p:nvPr>
            <p:ph sz="half" idx="1" hasCustomPrompt="1"/>
          </p:nvPr>
        </p:nvSpPr>
        <p:spPr>
          <a:xfrm>
            <a:off x="457200" y="1283635"/>
            <a:ext cx="8229600" cy="1261884"/>
          </a:xfrm>
        </p:spPr>
        <p:txBody>
          <a:bodyPr wrap="square" lIns="0" tIns="0" rIns="0" bIns="0">
            <a:spAutoFit/>
          </a:bodyPr>
          <a:lstStyle>
            <a:lvl1pPr>
              <a:spcBef>
                <a:spcPts val="1200"/>
              </a:spcBef>
              <a:spcAft>
                <a:spcPts val="0"/>
              </a:spcAft>
              <a:buClr>
                <a:schemeClr val="bg1"/>
              </a:buClr>
              <a:buFont typeface="Arial" pitchFamily="34" charset="0"/>
              <a:buChar char="•"/>
              <a:defRPr sz="2000">
                <a:solidFill>
                  <a:schemeClr val="tx1"/>
                </a:solidFill>
                <a:latin typeface="Museo Sans For Dell" pitchFamily="2" charset="0"/>
              </a:defRPr>
            </a:lvl1pPr>
            <a:lvl2pPr marL="573088" indent="-231775">
              <a:spcBef>
                <a:spcPts val="300"/>
              </a:spcBef>
              <a:spcAft>
                <a:spcPts val="0"/>
              </a:spcAft>
              <a:buClr>
                <a:schemeClr val="bg1"/>
              </a:buClr>
              <a:buFont typeface="Museo Sans For Dell" pitchFamily="2" charset="0"/>
              <a:buChar char="–"/>
              <a:defRPr sz="1800">
                <a:solidFill>
                  <a:schemeClr val="tx1"/>
                </a:solidFill>
                <a:latin typeface="Museo Sans For Dell" pitchFamily="2" charset="0"/>
              </a:defRPr>
            </a:lvl2pPr>
            <a:lvl3pPr>
              <a:spcBef>
                <a:spcPts val="300"/>
              </a:spcBef>
              <a:spcAft>
                <a:spcPts val="0"/>
              </a:spcAft>
              <a:buClr>
                <a:schemeClr val="bg1"/>
              </a:buClr>
              <a:defRPr sz="1600">
                <a:solidFill>
                  <a:schemeClr val="tx1"/>
                </a:solidFill>
                <a:latin typeface="Museo Sans For Dell" pitchFamily="2" charset="0"/>
              </a:defRPr>
            </a:lvl3pPr>
            <a:lvl4pPr>
              <a:spcBef>
                <a:spcPts val="300"/>
              </a:spcBef>
              <a:spcAft>
                <a:spcPts val="0"/>
              </a:spcAft>
              <a:buClr>
                <a:schemeClr val="bg1"/>
              </a:buClr>
              <a:defRPr sz="1400" baseline="0">
                <a:solidFill>
                  <a:schemeClr val="tx1"/>
                </a:solidFill>
                <a:latin typeface="Museo Sans For Dell" pitchFamily="2" charset="0"/>
              </a:defRPr>
            </a:lvl4pPr>
            <a:lvl5pPr>
              <a:spcBef>
                <a:spcPts val="300"/>
              </a:spcBef>
              <a:spcAft>
                <a:spcPts val="0"/>
              </a:spcAft>
              <a:buClr>
                <a:schemeClr val="bg1"/>
              </a:buClr>
              <a:defRPr sz="1200">
                <a:solidFill>
                  <a:schemeClr val="tx1"/>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cxnSp>
        <p:nvCxnSpPr>
          <p:cNvPr id="7" name="Straight Connector 6"/>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8" name="Straight Connector 7"/>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2402893294"/>
      </p:ext>
    </p:extLst>
  </p:cSld>
  <p:clrMapOvr>
    <a:masterClrMapping/>
  </p:clrMapOvr>
  <p:transition spd="med">
    <p:wipe dir="r"/>
  </p:transition>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wo Column ">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
        <p:nvSpPr>
          <p:cNvPr id="6" name="Content Placeholder 2"/>
          <p:cNvSpPr>
            <a:spLocks noGrp="1"/>
          </p:cNvSpPr>
          <p:nvPr>
            <p:ph sz="half" idx="13" hasCustomPrompt="1"/>
          </p:nvPr>
        </p:nvSpPr>
        <p:spPr>
          <a:xfrm>
            <a:off x="4726236" y="961012"/>
            <a:ext cx="3950370" cy="824841"/>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tx1"/>
                </a:solidFill>
                <a:latin typeface="Museo Sans For Dell" pitchFamily="2" charset="0"/>
              </a:defRPr>
            </a:lvl2pPr>
            <a:lvl3pPr>
              <a:spcBef>
                <a:spcPts val="300"/>
              </a:spcBef>
              <a:spcAft>
                <a:spcPts val="0"/>
              </a:spcAft>
              <a:defRPr sz="1600" b="0">
                <a:solidFill>
                  <a:schemeClr val="tx1"/>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sp>
        <p:nvSpPr>
          <p:cNvPr id="7" name="Content Placeholder 2"/>
          <p:cNvSpPr>
            <a:spLocks noGrp="1"/>
          </p:cNvSpPr>
          <p:nvPr>
            <p:ph sz="half" idx="14" hasCustomPrompt="1"/>
          </p:nvPr>
        </p:nvSpPr>
        <p:spPr>
          <a:xfrm>
            <a:off x="465269" y="961009"/>
            <a:ext cx="3941478" cy="824841"/>
          </a:xfrm>
        </p:spPr>
        <p:txBody>
          <a:bodyPr wrap="square" lIns="0" tIns="0" rIns="0" bIns="0">
            <a:spAutoFit/>
          </a:bodyPr>
          <a:lstStyle>
            <a:lvl1pPr>
              <a:spcBef>
                <a:spcPts val="1200"/>
              </a:spcBef>
              <a:spcAft>
                <a:spcPts val="0"/>
              </a:spcAft>
              <a:defRPr sz="2000" b="0">
                <a:solidFill>
                  <a:schemeClr val="tx1"/>
                </a:solidFill>
                <a:latin typeface="Museo Sans For Dell" pitchFamily="2" charset="0"/>
              </a:defRPr>
            </a:lvl1pPr>
            <a:lvl2pPr marL="574675" indent="-231775">
              <a:spcBef>
                <a:spcPts val="300"/>
              </a:spcBef>
              <a:spcAft>
                <a:spcPts val="0"/>
              </a:spcAft>
              <a:defRPr sz="1800" b="0">
                <a:solidFill>
                  <a:schemeClr val="bg2"/>
                </a:solidFill>
                <a:latin typeface="Museo Sans For Dell" pitchFamily="2" charset="0"/>
              </a:defRPr>
            </a:lvl2pPr>
            <a:lvl3pPr>
              <a:spcBef>
                <a:spcPts val="300"/>
              </a:spcBef>
              <a:spcAft>
                <a:spcPts val="0"/>
              </a:spcAft>
              <a:defRPr sz="1600" b="0">
                <a:solidFill>
                  <a:schemeClr val="bg2"/>
                </a:solidFill>
                <a:latin typeface="Museo Sans For Dell" pitchFamily="2" charset="0"/>
              </a:defRPr>
            </a:lvl3pPr>
            <a:lvl4pPr>
              <a:defRPr sz="1800" b="0">
                <a:solidFill>
                  <a:schemeClr val="bg2"/>
                </a:solidFill>
                <a:latin typeface="Museo Sans For Dell" pitchFamily="2" charset="0"/>
              </a:defRPr>
            </a:lvl4pPr>
            <a:lvl5pPr>
              <a:defRPr sz="1800" b="0">
                <a:solidFill>
                  <a:schemeClr val="bg2"/>
                </a:solidFill>
                <a:latin typeface="Museo Sans For Dell" pitchFamily="2" charset="0"/>
              </a:defRPr>
            </a:lvl5pPr>
            <a:lvl6pPr>
              <a:defRPr sz="1800"/>
            </a:lvl6pPr>
            <a:lvl7pPr>
              <a:defRPr sz="1800"/>
            </a:lvl7pPr>
            <a:lvl8pPr>
              <a:defRPr sz="1800"/>
            </a:lvl8pPr>
            <a:lvl9pPr>
              <a:defRPr sz="1800"/>
            </a:lvl9pPr>
          </a:lstStyle>
          <a:p>
            <a:pPr lvl="0"/>
            <a:r>
              <a:rPr lang="en-US" dirty="0" smtClean="0"/>
              <a:t>Click to edit text</a:t>
            </a:r>
          </a:p>
          <a:p>
            <a:pPr lvl="1"/>
            <a:r>
              <a:rPr lang="en-US" dirty="0" smtClean="0"/>
              <a:t>Second level</a:t>
            </a:r>
          </a:p>
          <a:p>
            <a:pPr lvl="2"/>
            <a:r>
              <a:rPr lang="en-US" dirty="0" smtClean="0"/>
              <a:t>Third level</a:t>
            </a:r>
          </a:p>
        </p:txBody>
      </p:sp>
      <p:cxnSp>
        <p:nvCxnSpPr>
          <p:cNvPr id="8" name="Straight Connector 7"/>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642296254"/>
      </p:ext>
    </p:extLst>
  </p:cSld>
  <p:clrMapOvr>
    <a:masterClrMapping/>
  </p:clrMapOvr>
  <p:transition spd="med">
    <p:wipe dir="r"/>
  </p:transition>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p:cSld name="Title_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4" name="Straight Connector 3"/>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876385530"/>
      </p:ext>
    </p:extLst>
  </p:cSld>
  <p:clrMapOvr>
    <a:masterClrMapping/>
  </p:clrMapOvr>
  <p:transition spd="med">
    <p:wipe dir="r"/>
  </p:transition>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p:cSld name="Title_without_Bottom _Lin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Click to edit title</a:t>
            </a:r>
            <a:endParaRPr lang="en-US" dirty="0"/>
          </a:p>
        </p:txBody>
      </p:sp>
    </p:spTree>
    <p:extLst>
      <p:ext uri="{BB962C8B-B14F-4D97-AF65-F5344CB8AC3E}">
        <p14:creationId xmlns:p14="http://schemas.microsoft.com/office/powerpoint/2010/main" val="1210147446"/>
      </p:ext>
    </p:extLst>
  </p:cSld>
  <p:clrMapOvr>
    <a:masterClrMapping/>
  </p:clrMapOvr>
  <p:transition spd="med">
    <p:wipe dir="r"/>
  </p:transition>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Blank Layout">
    <p:spTree>
      <p:nvGrpSpPr>
        <p:cNvPr id="1" name=""/>
        <p:cNvGrpSpPr/>
        <p:nvPr/>
      </p:nvGrpSpPr>
      <p:grpSpPr>
        <a:xfrm>
          <a:off x="0" y="0"/>
          <a:ext cx="0" cy="0"/>
          <a:chOff x="0" y="0"/>
          <a:chExt cx="0" cy="0"/>
        </a:xfrm>
      </p:grpSpPr>
      <p:cxnSp>
        <p:nvCxnSpPr>
          <p:cNvPr id="6" name="Straight Connector 5"/>
          <p:cNvCxnSpPr>
            <a:cxnSpLocks noChangeShapeType="1"/>
          </p:cNvCxnSpPr>
          <p:nvPr/>
        </p:nvCxnSpPr>
        <p:spPr bwMode="auto">
          <a:xfrm>
            <a:off x="457200" y="4633437"/>
            <a:ext cx="8229600" cy="0"/>
          </a:xfrm>
          <a:prstGeom prst="line">
            <a:avLst/>
          </a:prstGeom>
          <a:noFill/>
          <a:ln w="9525">
            <a:solidFill>
              <a:srgbClr val="AAAAAA"/>
            </a:solidFill>
            <a:round/>
            <a:headEnd/>
            <a:tailEnd/>
          </a:ln>
        </p:spPr>
      </p:cxnSp>
      <p:cxnSp>
        <p:nvCxnSpPr>
          <p:cNvPr id="3" name="Straight Connector 2"/>
          <p:cNvCxnSpPr>
            <a:cxnSpLocks noChangeShapeType="1"/>
          </p:cNvCxnSpPr>
          <p:nvPr userDrawn="1"/>
        </p:nvCxnSpPr>
        <p:spPr bwMode="auto">
          <a:xfrm>
            <a:off x="457200" y="4633437"/>
            <a:ext cx="8229600" cy="0"/>
          </a:xfrm>
          <a:prstGeom prst="line">
            <a:avLst/>
          </a:prstGeom>
          <a:noFill/>
          <a:ln w="9525">
            <a:solidFill>
              <a:srgbClr val="AAAAAA"/>
            </a:solidFill>
            <a:round/>
            <a:headEnd/>
            <a:tailEnd/>
          </a:ln>
        </p:spPr>
      </p:cxnSp>
    </p:spTree>
    <p:extLst>
      <p:ext uri="{BB962C8B-B14F-4D97-AF65-F5344CB8AC3E}">
        <p14:creationId xmlns:p14="http://schemas.microsoft.com/office/powerpoint/2010/main" val="3351436685"/>
      </p:ext>
    </p:extLst>
  </p:cSld>
  <p:clrMapOvr>
    <a:masterClrMapping/>
  </p:clrMapOvr>
  <p:transition spd="med">
    <p:wipe dir="r"/>
  </p:transition>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No_Bottom_Line">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8971507"/>
      </p:ext>
    </p:extLst>
  </p:cSld>
  <p:clrMapOvr>
    <a:masterClrMapping/>
  </p:clrMapOvr>
  <p:transition spd="med">
    <p:wipe dir="r"/>
  </p:transition>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Section_Blu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bg1"/>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434505476"/>
      </p:ext>
    </p:extLst>
  </p:cSld>
  <p:clrMapOvr>
    <a:masterClrMapping/>
  </p:clrMapOvr>
  <p:transition spd="med">
    <p:wipe dir="r"/>
  </p:transition>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Section_Red">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4"/>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1647340253"/>
      </p:ext>
    </p:extLst>
  </p:cSld>
  <p:clrMapOvr>
    <a:masterClrMapping/>
  </p:clrMapOvr>
  <p:transition spd="med">
    <p:wipe dir="r"/>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o Footer">
    <p:spTree>
      <p:nvGrpSpPr>
        <p:cNvPr id="1" name=""/>
        <p:cNvGrpSpPr/>
        <p:nvPr/>
      </p:nvGrpSpPr>
      <p:grpSpPr>
        <a:xfrm>
          <a:off x="0" y="0"/>
          <a:ext cx="0" cy="0"/>
          <a:chOff x="0" y="0"/>
          <a:chExt cx="0" cy="0"/>
        </a:xfrm>
      </p:grpSpPr>
      <p:cxnSp>
        <p:nvCxnSpPr>
          <p:cNvPr id="7" name="Straight Connector 6"/>
          <p:cNvCxnSpPr>
            <a:cxnSpLocks noChangeShapeType="1"/>
          </p:cNvCxnSpPr>
          <p:nvPr userDrawn="1"/>
        </p:nvCxnSpPr>
        <p:spPr bwMode="auto">
          <a:xfrm>
            <a:off x="436603" y="4629150"/>
            <a:ext cx="8262035" cy="0"/>
          </a:xfrm>
          <a:prstGeom prst="line">
            <a:avLst/>
          </a:prstGeom>
          <a:noFill/>
          <a:ln w="9525">
            <a:solidFill>
              <a:srgbClr val="AAAAAA"/>
            </a:solidFill>
            <a:round/>
            <a:headEnd/>
            <a:tailEnd/>
          </a:ln>
        </p:spPr>
      </p:cxnSp>
      <p:sp>
        <p:nvSpPr>
          <p:cNvPr id="5" name="Title 1"/>
          <p:cNvSpPr>
            <a:spLocks noGrp="1"/>
          </p:cNvSpPr>
          <p:nvPr>
            <p:ph type="title" hasCustomPrompt="1"/>
          </p:nvPr>
        </p:nvSpPr>
        <p:spPr>
          <a:xfrm>
            <a:off x="457200" y="182900"/>
            <a:ext cx="8279946" cy="332399"/>
          </a:xfrm>
          <a:prstGeom prst="rect">
            <a:avLst/>
          </a:prstGeom>
        </p:spPr>
        <p:txBody>
          <a:bodyPr wrap="square" anchor="t"/>
          <a:lstStyle>
            <a:lvl1pPr>
              <a:lnSpc>
                <a:spcPct val="90000"/>
              </a:lnSpc>
              <a:defRPr sz="2400" b="0">
                <a:solidFill>
                  <a:schemeClr val="tx2"/>
                </a:solidFill>
                <a:latin typeface="+mj-lt"/>
              </a:defRPr>
            </a:lvl1pPr>
          </a:lstStyle>
          <a:p>
            <a:r>
              <a:rPr lang="en-US" dirty="0" smtClean="0"/>
              <a:t>Click to edit master title </a:t>
            </a:r>
            <a:endParaRPr lang="en-US" dirty="0"/>
          </a:p>
        </p:txBody>
      </p:sp>
      <p:sp>
        <p:nvSpPr>
          <p:cNvPr id="2" name="Rectangle 1"/>
          <p:cNvSpPr/>
          <p:nvPr userDrawn="1"/>
        </p:nvSpPr>
        <p:spPr>
          <a:xfrm>
            <a:off x="0" y="4554599"/>
            <a:ext cx="9144000" cy="5936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3563050"/>
      </p:ext>
    </p:extLst>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Section_Yellow.">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3"/>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4227695321"/>
      </p:ext>
    </p:extLst>
  </p:cSld>
  <p:clrMapOvr>
    <a:masterClrMapping/>
  </p:clrMapOvr>
  <p:transition spd="med">
    <p:wipe dir="r"/>
  </p:transition>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p:cSld name="Section_Green">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2"/>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br>
              <a:rPr lang="en-US" dirty="0" smtClean="0"/>
            </a:br>
            <a:endParaRPr lang="en-US" dirty="0"/>
          </a:p>
        </p:txBody>
      </p:sp>
    </p:spTree>
    <p:extLst>
      <p:ext uri="{BB962C8B-B14F-4D97-AF65-F5344CB8AC3E}">
        <p14:creationId xmlns:p14="http://schemas.microsoft.com/office/powerpoint/2010/main" val="1338898431"/>
      </p:ext>
    </p:extLst>
  </p:cSld>
  <p:clrMapOvr>
    <a:masterClrMapping/>
  </p:clrMapOvr>
  <p:transition spd="med">
    <p:wipe dir="r"/>
  </p:transition>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p:cSld name="Section_Puple">
    <p:spTree>
      <p:nvGrpSpPr>
        <p:cNvPr id="1" name=""/>
        <p:cNvGrpSpPr/>
        <p:nvPr/>
      </p:nvGrpSpPr>
      <p:grpSpPr>
        <a:xfrm>
          <a:off x="0" y="0"/>
          <a:ext cx="0" cy="0"/>
          <a:chOff x="0" y="0"/>
          <a:chExt cx="0" cy="0"/>
        </a:xfrm>
      </p:grpSpPr>
      <p:sp>
        <p:nvSpPr>
          <p:cNvPr id="6" name="Title 1"/>
          <p:cNvSpPr>
            <a:spLocks noGrp="1"/>
          </p:cNvSpPr>
          <p:nvPr>
            <p:ph type="ctrTitle" hasCustomPrompt="1"/>
          </p:nvPr>
        </p:nvSpPr>
        <p:spPr>
          <a:xfrm>
            <a:off x="457200" y="343218"/>
            <a:ext cx="3657600" cy="2745740"/>
          </a:xfrm>
          <a:prstGeom prst="roundRect">
            <a:avLst>
              <a:gd name="adj" fmla="val 2752"/>
            </a:avLst>
          </a:prstGeom>
          <a:solidFill>
            <a:schemeClr val="accent6"/>
          </a:solidFill>
          <a:ln>
            <a:noFill/>
          </a:ln>
        </p:spPr>
        <p:style>
          <a:lnRef idx="2">
            <a:schemeClr val="accent1"/>
          </a:lnRef>
          <a:fillRef idx="1">
            <a:schemeClr val="lt1"/>
          </a:fillRef>
          <a:effectRef idx="0">
            <a:schemeClr val="accent1"/>
          </a:effectRef>
          <a:fontRef idx="none"/>
        </p:style>
        <p:txBody>
          <a:bodyPr lIns="228600" tIns="228600" rIns="228600" bIns="228600" anchor="t" anchorCtr="0">
            <a:normAutofit/>
          </a:bodyPr>
          <a:lstStyle>
            <a:lvl1pPr>
              <a:defRPr sz="3200" b="0">
                <a:solidFill>
                  <a:schemeClr val="tx2"/>
                </a:solidFill>
                <a:latin typeface="Museo For Dell" pitchFamily="2" charset="0"/>
              </a:defRPr>
            </a:lvl1pPr>
          </a:lstStyle>
          <a:p>
            <a:r>
              <a:rPr lang="en-US" dirty="0" smtClean="0"/>
              <a:t>Click to edit title</a:t>
            </a:r>
            <a:endParaRPr lang="en-US" dirty="0"/>
          </a:p>
        </p:txBody>
      </p:sp>
    </p:spTree>
    <p:extLst>
      <p:ext uri="{BB962C8B-B14F-4D97-AF65-F5344CB8AC3E}">
        <p14:creationId xmlns:p14="http://schemas.microsoft.com/office/powerpoint/2010/main" val="2319158146"/>
      </p:ext>
    </p:extLst>
  </p:cSld>
  <p:clrMapOvr>
    <a:masterClrMapping/>
  </p:clrMapOvr>
  <p:transition spd="med">
    <p:wipe dir="r"/>
  </p:transition>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10_Title_and_Content">
    <p:bg>
      <p:bgRef idx="1001">
        <a:schemeClr val="bg1"/>
      </p:bgRef>
    </p:bg>
    <p:spTree>
      <p:nvGrpSpPr>
        <p:cNvPr id="1" name=""/>
        <p:cNvGrpSpPr/>
        <p:nvPr/>
      </p:nvGrpSpPr>
      <p:grpSpPr>
        <a:xfrm>
          <a:off x="0" y="0"/>
          <a:ext cx="0" cy="0"/>
          <a:chOff x="0" y="0"/>
          <a:chExt cx="0" cy="0"/>
        </a:xfrm>
      </p:grpSpPr>
      <p:sp>
        <p:nvSpPr>
          <p:cNvPr id="9" name="Slide Number Placeholder 5"/>
          <p:cNvSpPr>
            <a:spLocks noGrp="1"/>
          </p:cNvSpPr>
          <p:nvPr>
            <p:ph type="sldNum" sz="quarter" idx="4"/>
          </p:nvPr>
        </p:nvSpPr>
        <p:spPr>
          <a:xfrm>
            <a:off x="435574" y="4828131"/>
            <a:ext cx="260349" cy="114405"/>
          </a:xfrm>
          <a:prstGeom prst="rect">
            <a:avLst/>
          </a:prstGeom>
        </p:spPr>
        <p:txBody>
          <a:bodyPr vert="horz" lIns="0" tIns="0" rIns="91440" bIns="0" rtlCol="0" anchor="ctr"/>
          <a:lstStyle>
            <a:lvl1pPr algn="l">
              <a:defRPr sz="900">
                <a:solidFill>
                  <a:schemeClr val="bg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1272631909"/>
      </p:ext>
    </p:extLst>
  </p:cSld>
  <p:clrMapOvr>
    <a:overrideClrMapping bg1="lt1" tx1="dk1" bg2="lt2" tx2="dk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11_Title_and_Content">
    <p:bg>
      <p:bgRef idx="1001">
        <a:schemeClr val="bg2"/>
      </p:bgRef>
    </p:bg>
    <p:spTree>
      <p:nvGrpSpPr>
        <p:cNvPr id="1" name=""/>
        <p:cNvGrpSpPr/>
        <p:nvPr/>
      </p:nvGrpSpPr>
      <p:grpSpPr>
        <a:xfrm>
          <a:off x="0" y="0"/>
          <a:ext cx="0" cy="0"/>
          <a:chOff x="0" y="0"/>
          <a:chExt cx="0" cy="0"/>
        </a:xfrm>
      </p:grpSpPr>
      <p:sp>
        <p:nvSpPr>
          <p:cNvPr id="2" name="Rectangle 1"/>
          <p:cNvSpPr/>
          <p:nvPr userDrawn="1"/>
        </p:nvSpPr>
        <p:spPr>
          <a:xfrm>
            <a:off x="22" y="2"/>
            <a:ext cx="4576763" cy="5148263"/>
          </a:xfrm>
          <a:prstGeom prst="rect">
            <a:avLst/>
          </a:prstGeom>
          <a:solidFill>
            <a:schemeClr val="bg2"/>
          </a:solidFill>
          <a:effectLst/>
        </p:spPr>
        <p:txBody>
          <a:bodyPr wrap="square" lIns="182880" tIns="137160" rIns="137160" bIns="137160" rtlCol="0" anchor="ctr">
            <a:noAutofit/>
          </a:bodyPr>
          <a:lstStyle/>
          <a:p>
            <a:pPr algn="ctr" defTabSz="914400" fontAlgn="base">
              <a:lnSpc>
                <a:spcPct val="90000"/>
              </a:lnSpc>
              <a:spcBef>
                <a:spcPts val="600"/>
              </a:spcBef>
            </a:pPr>
            <a:endParaRPr lang="en-US" sz="2000" dirty="0" err="1" smtClean="0">
              <a:solidFill>
                <a:srgbClr val="0085C3"/>
              </a:solidFill>
            </a:endParaRPr>
          </a:p>
        </p:txBody>
      </p:sp>
      <p:sp>
        <p:nvSpPr>
          <p:cNvPr id="9" name="Slide Number Placeholder 5"/>
          <p:cNvSpPr>
            <a:spLocks noGrp="1"/>
          </p:cNvSpPr>
          <p:nvPr>
            <p:ph type="sldNum" sz="quarter" idx="4"/>
          </p:nvPr>
        </p:nvSpPr>
        <p:spPr>
          <a:xfrm>
            <a:off x="435574" y="4828131"/>
            <a:ext cx="260349" cy="114405"/>
          </a:xfrm>
          <a:prstGeom prst="rect">
            <a:avLst/>
          </a:prstGeom>
        </p:spPr>
        <p:txBody>
          <a:bodyPr vert="horz" lIns="0" tIns="0" rIns="91440" bIns="0" rtlCol="0" anchor="ctr"/>
          <a:lstStyle>
            <a:lvl1pPr algn="l">
              <a:defRPr sz="900">
                <a:solidFill>
                  <a:schemeClr val="bg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1951516213"/>
      </p:ext>
    </p:extLst>
  </p:cSld>
  <p:clrMapOvr>
    <a:overrideClrMapping bg1="lt1" tx1="dk1" bg2="lt2" tx2="dk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12_Title_and_Content">
    <p:bg>
      <p:bgRef idx="1001">
        <a:schemeClr val="bg2"/>
      </p:bgRef>
    </p:bg>
    <p:spTree>
      <p:nvGrpSpPr>
        <p:cNvPr id="1" name=""/>
        <p:cNvGrpSpPr/>
        <p:nvPr/>
      </p:nvGrpSpPr>
      <p:grpSpPr>
        <a:xfrm>
          <a:off x="0" y="0"/>
          <a:ext cx="0" cy="0"/>
          <a:chOff x="0" y="0"/>
          <a:chExt cx="0" cy="0"/>
        </a:xfrm>
      </p:grpSpPr>
      <p:sp>
        <p:nvSpPr>
          <p:cNvPr id="2" name="Rectangle 1"/>
          <p:cNvSpPr/>
          <p:nvPr userDrawn="1"/>
        </p:nvSpPr>
        <p:spPr>
          <a:xfrm>
            <a:off x="-1" y="2"/>
            <a:ext cx="2867025" cy="5148263"/>
          </a:xfrm>
          <a:prstGeom prst="rect">
            <a:avLst/>
          </a:prstGeom>
          <a:solidFill>
            <a:srgbClr val="444444"/>
          </a:solidFill>
          <a:effectLst/>
        </p:spPr>
        <p:txBody>
          <a:bodyPr wrap="square" lIns="182880" tIns="137160" rIns="137160" bIns="137160" rtlCol="0" anchor="ctr">
            <a:noAutofit/>
          </a:bodyPr>
          <a:lstStyle/>
          <a:p>
            <a:pPr algn="ctr" defTabSz="914400" fontAlgn="base">
              <a:lnSpc>
                <a:spcPct val="90000"/>
              </a:lnSpc>
              <a:spcBef>
                <a:spcPts val="600"/>
              </a:spcBef>
            </a:pPr>
            <a:endParaRPr lang="en-US" sz="2000" dirty="0" err="1" smtClean="0">
              <a:solidFill>
                <a:srgbClr val="0085C3"/>
              </a:solidFill>
            </a:endParaRPr>
          </a:p>
        </p:txBody>
      </p:sp>
      <p:sp>
        <p:nvSpPr>
          <p:cNvPr id="9" name="Slide Number Placeholder 5"/>
          <p:cNvSpPr>
            <a:spLocks noGrp="1"/>
          </p:cNvSpPr>
          <p:nvPr>
            <p:ph type="sldNum" sz="quarter" idx="4"/>
          </p:nvPr>
        </p:nvSpPr>
        <p:spPr>
          <a:xfrm>
            <a:off x="435574" y="4828131"/>
            <a:ext cx="260349" cy="114405"/>
          </a:xfrm>
          <a:prstGeom prst="rect">
            <a:avLst/>
          </a:prstGeom>
        </p:spPr>
        <p:txBody>
          <a:bodyPr vert="horz" lIns="0" tIns="0" rIns="91440" bIns="0" rtlCol="0" anchor="ctr"/>
          <a:lstStyle>
            <a:lvl1pPr algn="l">
              <a:defRPr sz="900">
                <a:solidFill>
                  <a:schemeClr val="bg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2623598532"/>
      </p:ext>
    </p:extLst>
  </p:cSld>
  <p:clrMapOvr>
    <a:overrideClrMapping bg1="lt1" tx1="dk1" bg2="lt2" tx2="dk2" accent1="accent1" accent2="accent2" accent3="accent3" accent4="accent4" accent5="accent5" accent6="accent6" hlink="hlink" folHlink="folHlink"/>
  </p:clrMapOvr>
  <p:transition spd="med">
    <p:wipe dir="r"/>
  </p:transition>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7_Title_and_Content">
    <p:bg>
      <p:bgRef idx="1001">
        <a:schemeClr val="bg2"/>
      </p:bgRef>
    </p:bg>
    <p:spTree>
      <p:nvGrpSpPr>
        <p:cNvPr id="1" name=""/>
        <p:cNvGrpSpPr/>
        <p:nvPr/>
      </p:nvGrpSpPr>
      <p:grpSpPr>
        <a:xfrm>
          <a:off x="0" y="0"/>
          <a:ext cx="0" cy="0"/>
          <a:chOff x="0" y="0"/>
          <a:chExt cx="0" cy="0"/>
        </a:xfrm>
      </p:grpSpPr>
      <p:cxnSp>
        <p:nvCxnSpPr>
          <p:cNvPr id="20" name="Straight Connector 19"/>
          <p:cNvCxnSpPr>
            <a:cxnSpLocks noChangeShapeType="1"/>
          </p:cNvCxnSpPr>
          <p:nvPr/>
        </p:nvCxnSpPr>
        <p:spPr bwMode="auto">
          <a:xfrm>
            <a:off x="457200" y="4633437"/>
            <a:ext cx="8229600" cy="0"/>
          </a:xfrm>
          <a:prstGeom prst="line">
            <a:avLst/>
          </a:prstGeom>
          <a:noFill/>
          <a:ln w="9525">
            <a:solidFill>
              <a:schemeClr val="tx2"/>
            </a:solidFill>
            <a:round/>
            <a:headEnd/>
            <a:tailEnd/>
          </a:ln>
        </p:spPr>
      </p:cxnSp>
      <p:sp>
        <p:nvSpPr>
          <p:cNvPr id="9" name="Slide Number Placeholder 5"/>
          <p:cNvSpPr>
            <a:spLocks noGrp="1"/>
          </p:cNvSpPr>
          <p:nvPr>
            <p:ph type="sldNum" sz="quarter" idx="4"/>
          </p:nvPr>
        </p:nvSpPr>
        <p:spPr>
          <a:xfrm>
            <a:off x="435574" y="4828131"/>
            <a:ext cx="260349" cy="114405"/>
          </a:xfrm>
          <a:prstGeom prst="rect">
            <a:avLst/>
          </a:prstGeom>
        </p:spPr>
        <p:txBody>
          <a:bodyPr vert="horz" lIns="0" tIns="0" rIns="91440" bIns="0" rtlCol="0" anchor="ctr"/>
          <a:lstStyle>
            <a:lvl1pPr algn="l">
              <a:defRPr sz="900">
                <a:solidFill>
                  <a:schemeClr val="tx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sp>
        <p:nvSpPr>
          <p:cNvPr id="6" name="Title Placeholder 21"/>
          <p:cNvSpPr>
            <a:spLocks noGrp="1"/>
          </p:cNvSpPr>
          <p:nvPr>
            <p:ph type="title"/>
          </p:nvPr>
        </p:nvSpPr>
        <p:spPr bwMode="auto">
          <a:xfrm>
            <a:off x="409575" y="255417"/>
            <a:ext cx="8286750" cy="44319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buClr>
                <a:schemeClr val="tx2"/>
              </a:buClr>
              <a:defRPr>
                <a:solidFill>
                  <a:schemeClr val="tx2"/>
                </a:solidFill>
              </a:defRPr>
            </a:lvl1pPr>
          </a:lstStyle>
          <a:p>
            <a:pPr lvl="0"/>
            <a:r>
              <a:rPr lang="en-US" dirty="0" smtClean="0"/>
              <a:t>Click to edit Master title style</a:t>
            </a: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539088957"/>
      </p:ext>
    </p:extLst>
  </p:cSld>
  <p:clrMapOvr>
    <a:overrideClrMapping bg1="dk1" tx1="lt1" bg2="dk2" tx2="lt2" accent1="accent1" accent2="accent2" accent3="accent3" accent4="accent4" accent5="accent5" accent6="accent6" hlink="hlink" folHlink="folHlink"/>
  </p:clrMapOvr>
  <p:transition spd="med">
    <p:wipe dir="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cSld name="Title_Slide_Blue_Background">
    <p:bg>
      <p:bgPr>
        <a:solidFill>
          <a:schemeClr val="bg1"/>
        </a:solidFill>
        <a:effectLst/>
      </p:bgPr>
    </p:bg>
    <p:spTree>
      <p:nvGrpSpPr>
        <p:cNvPr id="1" name=""/>
        <p:cNvGrpSpPr/>
        <p:nvPr/>
      </p:nvGrpSpPr>
      <p:grpSpPr>
        <a:xfrm>
          <a:off x="0" y="0"/>
          <a:ext cx="0" cy="0"/>
          <a:chOff x="0" y="0"/>
          <a:chExt cx="0" cy="0"/>
        </a:xfrm>
      </p:grpSpPr>
      <p:sp>
        <p:nvSpPr>
          <p:cNvPr id="361476" name="Title Placeholder 21"/>
          <p:cNvSpPr>
            <a:spLocks noGrp="1"/>
          </p:cNvSpPr>
          <p:nvPr>
            <p:ph type="ctrTitle"/>
          </p:nvPr>
        </p:nvSpPr>
        <p:spPr>
          <a:xfrm>
            <a:off x="369888" y="1806570"/>
            <a:ext cx="6399622" cy="1497179"/>
          </a:xfrm>
        </p:spPr>
        <p:txBody>
          <a:bodyPr anchor="ctr" anchorCtr="0"/>
          <a:lstStyle>
            <a:lvl1pPr algn="l">
              <a:lnSpc>
                <a:spcPct val="90000"/>
              </a:lnSpc>
              <a:defRPr sz="5400" b="0" i="0" smtClean="0">
                <a:solidFill>
                  <a:schemeClr val="tx2"/>
                </a:solidFill>
                <a:latin typeface="Museo For Dell" pitchFamily="2" charset="0"/>
                <a:ea typeface="Museo For Dell" pitchFamily="2" charset="0"/>
              </a:defRPr>
            </a:lvl1pPr>
          </a:lstStyle>
          <a:p>
            <a:r>
              <a:rPr lang="en-US" smtClean="0"/>
              <a:t>Click to edit Master title style</a:t>
            </a:r>
            <a:endParaRPr lang="en-US" dirty="0" smtClean="0"/>
          </a:p>
        </p:txBody>
      </p:sp>
      <p:grpSp>
        <p:nvGrpSpPr>
          <p:cNvPr id="20" name="Group 19"/>
          <p:cNvGrpSpPr/>
          <p:nvPr userDrawn="1"/>
        </p:nvGrpSpPr>
        <p:grpSpPr>
          <a:xfrm>
            <a:off x="381034" y="1337131"/>
            <a:ext cx="8311513" cy="2474026"/>
            <a:chOff x="280033" y="1781175"/>
            <a:chExt cx="8412480" cy="3295650"/>
          </a:xfrm>
        </p:grpSpPr>
        <p:cxnSp>
          <p:nvCxnSpPr>
            <p:cNvPr id="8" name="Straight Connector 7"/>
            <p:cNvCxnSpPr/>
            <p:nvPr/>
          </p:nvCxnSpPr>
          <p:spPr>
            <a:xfrm>
              <a:off x="280033" y="178117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280033" y="5076825"/>
              <a:ext cx="8412480" cy="0"/>
            </a:xfrm>
            <a:prstGeom prst="line">
              <a:avLst/>
            </a:prstGeom>
            <a:ln>
              <a:solidFill>
                <a:schemeClr val="tx2"/>
              </a:solidFill>
            </a:ln>
          </p:spPr>
          <p:style>
            <a:lnRef idx="1">
              <a:schemeClr val="dk1"/>
            </a:lnRef>
            <a:fillRef idx="0">
              <a:schemeClr val="dk1"/>
            </a:fillRef>
            <a:effectRef idx="0">
              <a:schemeClr val="dk1"/>
            </a:effectRef>
            <a:fontRef idx="minor">
              <a:schemeClr val="tx1"/>
            </a:fontRef>
          </p:style>
        </p:cxnSp>
      </p:grpSp>
      <p:pic>
        <p:nvPicPr>
          <p:cNvPr id="12" name="Picture 9" descr="white"/>
          <p:cNvPicPr>
            <a:picLocks noChangeAspect="1" noChangeArrowheads="1"/>
          </p:cNvPicPr>
          <p:nvPr userDrawn="1"/>
        </p:nvPicPr>
        <p:blipFill>
          <a:blip r:embed="rId2" cstate="screen"/>
          <a:srcRect/>
          <a:stretch>
            <a:fillRect/>
          </a:stretch>
        </p:blipFill>
        <p:spPr bwMode="auto">
          <a:xfrm>
            <a:off x="7377198" y="2013344"/>
            <a:ext cx="1371487" cy="1029568"/>
          </a:xfrm>
          <a:prstGeom prst="rect">
            <a:avLst/>
          </a:prstGeom>
          <a:noFill/>
          <a:ln w="9525">
            <a:noFill/>
            <a:miter lim="800000"/>
            <a:headEnd/>
            <a:tailEnd/>
          </a:ln>
        </p:spPr>
      </p:pic>
      <p:sp>
        <p:nvSpPr>
          <p:cNvPr id="11" name="Footer Placeholder 4"/>
          <p:cNvSpPr>
            <a:spLocks noGrp="1"/>
          </p:cNvSpPr>
          <p:nvPr>
            <p:ph type="ftr" sz="quarter" idx="3"/>
          </p:nvPr>
        </p:nvSpPr>
        <p:spPr>
          <a:xfrm>
            <a:off x="742950" y="4826496"/>
            <a:ext cx="1885950" cy="114406"/>
          </a:xfrm>
          <a:prstGeom prst="rect">
            <a:avLst/>
          </a:prstGeom>
        </p:spPr>
        <p:txBody>
          <a:bodyPr vert="horz" lIns="0" tIns="0" rIns="91440" bIns="0" rtlCol="0" anchor="ctr"/>
          <a:lstStyle>
            <a:lvl1pPr algn="l">
              <a:defRPr sz="1000">
                <a:solidFill>
                  <a:schemeClr val="tx2"/>
                </a:solidFill>
                <a:latin typeface="Museo Sans For Dell" pitchFamily="2" charset="0"/>
              </a:defRPr>
            </a:lvl1pPr>
          </a:lstStyle>
          <a:p>
            <a:pPr defTabSz="914400" fontAlgn="base">
              <a:spcBef>
                <a:spcPct val="0"/>
              </a:spcBef>
              <a:spcAft>
                <a:spcPct val="0"/>
              </a:spcAft>
            </a:pPr>
            <a:r>
              <a:rPr lang="en-US" dirty="0" smtClean="0">
                <a:solidFill>
                  <a:srgbClr val="FFFFFF"/>
                </a:solidFill>
              </a:rPr>
              <a:t>Confidential</a:t>
            </a:r>
            <a:endParaRPr lang="en-US" dirty="0">
              <a:solidFill>
                <a:srgbClr val="FFFFFF"/>
              </a:solidFill>
            </a:endParaRPr>
          </a:p>
        </p:txBody>
      </p:sp>
      <p:sp>
        <p:nvSpPr>
          <p:cNvPr id="13" name="Slide Number Placeholder 5"/>
          <p:cNvSpPr>
            <a:spLocks noGrp="1"/>
          </p:cNvSpPr>
          <p:nvPr>
            <p:ph type="sldNum" sz="quarter" idx="4"/>
          </p:nvPr>
        </p:nvSpPr>
        <p:spPr>
          <a:xfrm>
            <a:off x="444536" y="4834859"/>
            <a:ext cx="260349" cy="114405"/>
          </a:xfrm>
          <a:prstGeom prst="rect">
            <a:avLst/>
          </a:prstGeom>
        </p:spPr>
        <p:txBody>
          <a:bodyPr vert="horz" lIns="0" tIns="0" rIns="91440" bIns="0" rtlCol="0" anchor="ctr"/>
          <a:lstStyle>
            <a:lvl1pPr algn="l">
              <a:defRPr sz="900">
                <a:solidFill>
                  <a:schemeClr val="tx2"/>
                </a:solidFill>
                <a:latin typeface="Museo Sans For Dell" pitchFamily="2" charset="0"/>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spTree>
    <p:extLst>
      <p:ext uri="{BB962C8B-B14F-4D97-AF65-F5344CB8AC3E}">
        <p14:creationId xmlns:p14="http://schemas.microsoft.com/office/powerpoint/2010/main" val="925458278"/>
      </p:ext>
    </p:extLst>
  </p:cSld>
  <p:clrMapOvr>
    <a:masterClrMapping/>
  </p:clrMapOvr>
  <p:transition spd="med">
    <p:wipe dir="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Custom Layout">
    <p:bg>
      <p:bgPr>
        <a:solidFill>
          <a:schemeClr val="tx2"/>
        </a:solidFill>
        <a:effectLst/>
      </p:bgPr>
    </p:bg>
    <p:spTree>
      <p:nvGrpSpPr>
        <p:cNvPr id="1" name=""/>
        <p:cNvGrpSpPr/>
        <p:nvPr/>
      </p:nvGrpSpPr>
      <p:grpSpPr>
        <a:xfrm>
          <a:off x="0" y="0"/>
          <a:ext cx="0" cy="0"/>
          <a:chOff x="0" y="0"/>
          <a:chExt cx="0" cy="0"/>
        </a:xfrm>
      </p:grpSpPr>
      <p:sp>
        <p:nvSpPr>
          <p:cNvPr id="6" name="Rectangle 5"/>
          <p:cNvSpPr/>
          <p:nvPr userDrawn="1"/>
        </p:nvSpPr>
        <p:spPr>
          <a:xfrm>
            <a:off x="0" y="12"/>
            <a:ext cx="9155876" cy="4405479"/>
          </a:xfrm>
          <a:prstGeom prst="rect">
            <a:avLst/>
          </a:prstGeom>
          <a:solidFill>
            <a:schemeClr val="bg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444444"/>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Slide Number Placeholder 3"/>
          <p:cNvSpPr>
            <a:spLocks noGrp="1"/>
          </p:cNvSpPr>
          <p:nvPr>
            <p:ph type="sldNum" sz="quarter" idx="11"/>
          </p:nvPr>
        </p:nvSpPr>
        <p:spPr>
          <a:xfrm>
            <a:off x="444536" y="4828129"/>
            <a:ext cx="260349" cy="114405"/>
          </a:xfrm>
          <a:prstGeom prst="rect">
            <a:avLst/>
          </a:prstGeom>
        </p:spPr>
        <p:txBody>
          <a:bodyPr/>
          <a:lstStyle/>
          <a:p>
            <a:pPr defTabSz="914400" fontAlgn="base">
              <a:spcBef>
                <a:spcPct val="0"/>
              </a:spcBef>
              <a:spcAft>
                <a:spcPct val="0"/>
              </a:spcAft>
            </a:pPr>
            <a:fld id="{DBD5246C-868F-410A-AE52-FE248EDADC46}" type="slidenum">
              <a:rPr lang="en-US" sz="2400" smtClean="0">
                <a:solidFill>
                  <a:srgbClr val="444444"/>
                </a:solidFill>
                <a:latin typeface="Arial" charset="0"/>
              </a:rPr>
              <a:pPr defTabSz="914400" fontAlgn="base">
                <a:spcBef>
                  <a:spcPct val="0"/>
                </a:spcBef>
                <a:spcAft>
                  <a:spcPct val="0"/>
                </a:spcAft>
              </a:pPr>
              <a:t>‹#›</a:t>
            </a:fld>
            <a:endParaRPr lang="en-US" sz="2400" dirty="0">
              <a:solidFill>
                <a:srgbClr val="444444"/>
              </a:solidFill>
              <a:latin typeface="Arial" charset="0"/>
            </a:endParaRPr>
          </a:p>
        </p:txBody>
      </p:sp>
    </p:spTree>
    <p:extLst>
      <p:ext uri="{BB962C8B-B14F-4D97-AF65-F5344CB8AC3E}">
        <p14:creationId xmlns:p14="http://schemas.microsoft.com/office/powerpoint/2010/main" val="3482351426"/>
      </p:ext>
    </p:extLst>
  </p:cSld>
  <p:clrMapOvr>
    <a:masterClrMapping/>
  </p:clrMapOvr>
  <p:transition spd="med">
    <p:wipe dir="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userDrawn="1">
  <p:cSld name="8_Title_and_Content">
    <p:bg>
      <p:bgRef idx="1001">
        <a:schemeClr val="bg2"/>
      </p:bgRef>
    </p:bg>
    <p:spTree>
      <p:nvGrpSpPr>
        <p:cNvPr id="1" name=""/>
        <p:cNvGrpSpPr/>
        <p:nvPr/>
      </p:nvGrpSpPr>
      <p:grpSpPr>
        <a:xfrm>
          <a:off x="0" y="0"/>
          <a:ext cx="0" cy="0"/>
          <a:chOff x="0" y="0"/>
          <a:chExt cx="0" cy="0"/>
        </a:xfrm>
      </p:grpSpPr>
      <p:cxnSp>
        <p:nvCxnSpPr>
          <p:cNvPr id="20" name="Straight Connector 19"/>
          <p:cNvCxnSpPr>
            <a:cxnSpLocks noChangeShapeType="1"/>
          </p:cNvCxnSpPr>
          <p:nvPr/>
        </p:nvCxnSpPr>
        <p:spPr bwMode="auto">
          <a:xfrm>
            <a:off x="457200" y="4633437"/>
            <a:ext cx="8229600" cy="0"/>
          </a:xfrm>
          <a:prstGeom prst="line">
            <a:avLst/>
          </a:prstGeom>
          <a:noFill/>
          <a:ln w="9525">
            <a:solidFill>
              <a:schemeClr val="tx2"/>
            </a:solidFill>
            <a:round/>
            <a:headEnd/>
            <a:tailEnd/>
          </a:ln>
        </p:spPr>
      </p:cxnSp>
      <p:sp>
        <p:nvSpPr>
          <p:cNvPr id="9" name="Slide Number Placeholder 5"/>
          <p:cNvSpPr>
            <a:spLocks noGrp="1"/>
          </p:cNvSpPr>
          <p:nvPr>
            <p:ph type="sldNum" sz="quarter" idx="4"/>
          </p:nvPr>
        </p:nvSpPr>
        <p:spPr>
          <a:xfrm>
            <a:off x="435574" y="4828131"/>
            <a:ext cx="260349" cy="114405"/>
          </a:xfrm>
          <a:prstGeom prst="rect">
            <a:avLst/>
          </a:prstGeom>
        </p:spPr>
        <p:txBody>
          <a:bodyPr vert="horz" lIns="0" tIns="0" rIns="91440" bIns="0" rtlCol="0" anchor="ctr"/>
          <a:lstStyle>
            <a:lvl1pPr algn="l">
              <a:defRPr sz="900">
                <a:solidFill>
                  <a:schemeClr val="tx2"/>
                </a:solidFill>
                <a:latin typeface="+mn-lt"/>
              </a:defRPr>
            </a:lvl1pPr>
          </a:lstStyle>
          <a:p>
            <a:pPr defTabSz="914400" fontAlgn="base">
              <a:spcBef>
                <a:spcPct val="0"/>
              </a:spcBef>
              <a:spcAft>
                <a:spcPct val="0"/>
              </a:spcAft>
            </a:pPr>
            <a:fld id="{DBD5246C-868F-410A-AE52-FE248EDADC46}" type="slidenum">
              <a:rPr lang="en-US" smtClean="0">
                <a:solidFill>
                  <a:srgbClr val="FFFFFF"/>
                </a:solidFill>
              </a:rPr>
              <a:pPr defTabSz="914400" fontAlgn="base">
                <a:spcBef>
                  <a:spcPct val="0"/>
                </a:spcBef>
                <a:spcAft>
                  <a:spcPct val="0"/>
                </a:spcAft>
              </a:pPr>
              <a:t>‹#›</a:t>
            </a:fld>
            <a:endParaRPr lang="en-US" dirty="0">
              <a:solidFill>
                <a:srgbClr val="FFFFFF"/>
              </a:solidFill>
            </a:endParaRPr>
          </a:p>
        </p:txBody>
      </p:sp>
      <p:sp>
        <p:nvSpPr>
          <p:cNvPr id="6" name="Title Placeholder 21"/>
          <p:cNvSpPr>
            <a:spLocks noGrp="1"/>
          </p:cNvSpPr>
          <p:nvPr>
            <p:ph type="title"/>
          </p:nvPr>
        </p:nvSpPr>
        <p:spPr bwMode="auto">
          <a:xfrm>
            <a:off x="409575" y="255417"/>
            <a:ext cx="8286750" cy="443198"/>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a:buClr>
                <a:schemeClr val="tx2"/>
              </a:buClr>
              <a:defRPr>
                <a:solidFill>
                  <a:schemeClr val="tx2"/>
                </a:solidFill>
              </a:defRPr>
            </a:lvl1pPr>
          </a:lstStyle>
          <a:p>
            <a:pPr lvl="0"/>
            <a:r>
              <a:rPr lang="en-US" dirty="0" smtClean="0"/>
              <a:t>Click to edit Master title style</a:t>
            </a:r>
          </a:p>
        </p:txBody>
      </p:sp>
      <p:pic>
        <p:nvPicPr>
          <p:cNvPr id="7" name="Picture 2" descr="\\psf\Home\Documents\Dell_CML_DESIGN\DELL\Dell Brand library\logos\Dell_white.png"/>
          <p:cNvPicPr>
            <a:picLocks noChangeAspect="1" noChangeArrowheads="1"/>
          </p:cNvPicPr>
          <p:nvPr userDrawn="1"/>
        </p:nvPicPr>
        <p:blipFill>
          <a:blip r:embed="rId2" cstate="email">
            <a:extLst>
              <a:ext uri="{28A0092B-C50C-407E-A947-70E740481C1C}">
                <a14:useLocalDpi xmlns:a14="http://schemas.microsoft.com/office/drawing/2010/main" val="0"/>
              </a:ext>
            </a:extLst>
          </a:blip>
          <a:srcRect/>
          <a:stretch>
            <a:fillRect/>
          </a:stretch>
        </p:blipFill>
        <p:spPr bwMode="auto">
          <a:xfrm>
            <a:off x="8247900" y="4709657"/>
            <a:ext cx="457200" cy="343218"/>
          </a:xfrm>
          <a:prstGeom prst="rect">
            <a:avLst/>
          </a:prstGeom>
          <a:noFill/>
        </p:spPr>
      </p:pic>
    </p:spTree>
    <p:extLst>
      <p:ext uri="{BB962C8B-B14F-4D97-AF65-F5344CB8AC3E}">
        <p14:creationId xmlns:p14="http://schemas.microsoft.com/office/powerpoint/2010/main" val="1035736348"/>
      </p:ext>
    </p:extLst>
  </p:cSld>
  <p:clrMapOvr>
    <a:overrideClrMapping bg1="dk1" tx1="lt1" bg2="dk2" tx2="lt2" accent1="accent1" accent2="accent2" accent3="accent3" accent4="accent4" accent5="accent5" accent6="accent6" hlink="hlink" folHlink="folHlink"/>
  </p:clrMapOvr>
  <p:transition spd="med">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46.xml"/><Relationship Id="rId13" Type="http://schemas.openxmlformats.org/officeDocument/2006/relationships/slideLayout" Target="../slideLayouts/slideLayout151.xml"/><Relationship Id="rId3" Type="http://schemas.openxmlformats.org/officeDocument/2006/relationships/slideLayout" Target="../slideLayouts/slideLayout141.xml"/><Relationship Id="rId7" Type="http://schemas.openxmlformats.org/officeDocument/2006/relationships/slideLayout" Target="../slideLayouts/slideLayout145.xml"/><Relationship Id="rId12" Type="http://schemas.openxmlformats.org/officeDocument/2006/relationships/slideLayout" Target="../slideLayouts/slideLayout150.xml"/><Relationship Id="rId17" Type="http://schemas.openxmlformats.org/officeDocument/2006/relationships/image" Target="../media/image8.png"/><Relationship Id="rId2" Type="http://schemas.openxmlformats.org/officeDocument/2006/relationships/slideLayout" Target="../slideLayouts/slideLayout140.xml"/><Relationship Id="rId16" Type="http://schemas.openxmlformats.org/officeDocument/2006/relationships/theme" Target="../theme/theme10.xml"/><Relationship Id="rId1" Type="http://schemas.openxmlformats.org/officeDocument/2006/relationships/slideLayout" Target="../slideLayouts/slideLayout139.xml"/><Relationship Id="rId6" Type="http://schemas.openxmlformats.org/officeDocument/2006/relationships/slideLayout" Target="../slideLayouts/slideLayout144.xml"/><Relationship Id="rId11" Type="http://schemas.openxmlformats.org/officeDocument/2006/relationships/slideLayout" Target="../slideLayouts/slideLayout149.xml"/><Relationship Id="rId5" Type="http://schemas.openxmlformats.org/officeDocument/2006/relationships/slideLayout" Target="../slideLayouts/slideLayout143.xml"/><Relationship Id="rId15" Type="http://schemas.openxmlformats.org/officeDocument/2006/relationships/slideLayout" Target="../slideLayouts/slideLayout153.xml"/><Relationship Id="rId10" Type="http://schemas.openxmlformats.org/officeDocument/2006/relationships/slideLayout" Target="../slideLayouts/slideLayout148.xml"/><Relationship Id="rId4" Type="http://schemas.openxmlformats.org/officeDocument/2006/relationships/slideLayout" Target="../slideLayouts/slideLayout142.xml"/><Relationship Id="rId9" Type="http://schemas.openxmlformats.org/officeDocument/2006/relationships/slideLayout" Target="../slideLayouts/slideLayout147.xml"/><Relationship Id="rId14" Type="http://schemas.openxmlformats.org/officeDocument/2006/relationships/slideLayout" Target="../slideLayouts/slideLayout152.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56.xml"/><Relationship Id="rId2" Type="http://schemas.openxmlformats.org/officeDocument/2006/relationships/slideLayout" Target="../slideLayouts/slideLayout155.xml"/><Relationship Id="rId1" Type="http://schemas.openxmlformats.org/officeDocument/2006/relationships/slideLayout" Target="../slideLayouts/slideLayout154.xml"/><Relationship Id="rId6" Type="http://schemas.openxmlformats.org/officeDocument/2006/relationships/theme" Target="../theme/theme11.xml"/><Relationship Id="rId5" Type="http://schemas.openxmlformats.org/officeDocument/2006/relationships/slideLayout" Target="../slideLayouts/slideLayout158.xml"/><Relationship Id="rId4" Type="http://schemas.openxmlformats.org/officeDocument/2006/relationships/slideLayout" Target="../slideLayouts/slideLayout157.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61.xml"/><Relationship Id="rId2" Type="http://schemas.openxmlformats.org/officeDocument/2006/relationships/slideLayout" Target="../slideLayouts/slideLayout160.xml"/><Relationship Id="rId1" Type="http://schemas.openxmlformats.org/officeDocument/2006/relationships/slideLayout" Target="../slideLayouts/slideLayout159.xml"/><Relationship Id="rId6" Type="http://schemas.openxmlformats.org/officeDocument/2006/relationships/theme" Target="../theme/theme12.xml"/><Relationship Id="rId5" Type="http://schemas.openxmlformats.org/officeDocument/2006/relationships/slideLayout" Target="../slideLayouts/slideLayout163.xml"/><Relationship Id="rId4" Type="http://schemas.openxmlformats.org/officeDocument/2006/relationships/slideLayout" Target="../slideLayouts/slideLayout162.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6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6" Type="http://schemas.openxmlformats.org/officeDocument/2006/relationships/theme" Target="../theme/theme13.xml"/><Relationship Id="rId5" Type="http://schemas.openxmlformats.org/officeDocument/2006/relationships/slideLayout" Target="../slideLayouts/slideLayout168.xml"/><Relationship Id="rId4" Type="http://schemas.openxmlformats.org/officeDocument/2006/relationships/slideLayout" Target="../slideLayouts/slideLayout167.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76.xml"/><Relationship Id="rId13" Type="http://schemas.openxmlformats.org/officeDocument/2006/relationships/slideLayout" Target="../slideLayouts/slideLayout181.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slideLayout" Target="../slideLayouts/slideLayout180.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5" Type="http://schemas.openxmlformats.org/officeDocument/2006/relationships/theme" Target="../theme/theme14.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 Id="rId14" Type="http://schemas.openxmlformats.org/officeDocument/2006/relationships/slideLayout" Target="../slideLayouts/slideLayout182.xml"/></Relationships>
</file>

<file path=ppt/slideMasters/_rels/slideMaster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slideLayout" Target="../slideLayouts/slideLayout185.xml"/><Relationship Id="rId7" Type="http://schemas.openxmlformats.org/officeDocument/2006/relationships/theme" Target="../theme/theme15.xml"/><Relationship Id="rId2" Type="http://schemas.openxmlformats.org/officeDocument/2006/relationships/slideLayout" Target="../slideLayouts/slideLayout184.xml"/><Relationship Id="rId1" Type="http://schemas.openxmlformats.org/officeDocument/2006/relationships/slideLayout" Target="../slideLayouts/slideLayout183.xml"/><Relationship Id="rId6" Type="http://schemas.openxmlformats.org/officeDocument/2006/relationships/slideLayout" Target="../slideLayouts/slideLayout188.xml"/><Relationship Id="rId5" Type="http://schemas.openxmlformats.org/officeDocument/2006/relationships/slideLayout" Target="../slideLayouts/slideLayout187.xml"/><Relationship Id="rId4" Type="http://schemas.openxmlformats.org/officeDocument/2006/relationships/slideLayout" Target="../slideLayouts/slideLayout18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3" Type="http://schemas.openxmlformats.org/officeDocument/2006/relationships/slideLayout" Target="../slideLayouts/slideLayout191.xml"/><Relationship Id="rId21" Type="http://schemas.openxmlformats.org/officeDocument/2006/relationships/theme" Target="../theme/theme16.xml"/><Relationship Id="rId7" Type="http://schemas.openxmlformats.org/officeDocument/2006/relationships/slideLayout" Target="../slideLayouts/slideLayout195.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2" Type="http://schemas.openxmlformats.org/officeDocument/2006/relationships/slideLayout" Target="../slideLayouts/slideLayout190.xml"/><Relationship Id="rId16" Type="http://schemas.openxmlformats.org/officeDocument/2006/relationships/slideLayout" Target="../slideLayouts/slideLayout204.xml"/><Relationship Id="rId20" Type="http://schemas.openxmlformats.org/officeDocument/2006/relationships/slideLayout" Target="../slideLayouts/slideLayout208.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5" Type="http://schemas.openxmlformats.org/officeDocument/2006/relationships/slideLayout" Target="../slideLayouts/slideLayout203.xml"/><Relationship Id="rId10" Type="http://schemas.openxmlformats.org/officeDocument/2006/relationships/slideLayout" Target="../slideLayouts/slideLayout198.xml"/><Relationship Id="rId19" Type="http://schemas.openxmlformats.org/officeDocument/2006/relationships/slideLayout" Target="../slideLayouts/slideLayout207.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slideLayout" Target="../slideLayouts/slideLayout202.xml"/><Relationship Id="rId22" Type="http://schemas.openxmlformats.org/officeDocument/2006/relationships/image" Target="../media/image8.png"/></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216.xml"/><Relationship Id="rId13" Type="http://schemas.openxmlformats.org/officeDocument/2006/relationships/slideLayout" Target="../slideLayouts/slideLayout221.xml"/><Relationship Id="rId18" Type="http://schemas.openxmlformats.org/officeDocument/2006/relationships/slideLayout" Target="../slideLayouts/slideLayout226.xml"/><Relationship Id="rId3" Type="http://schemas.openxmlformats.org/officeDocument/2006/relationships/slideLayout" Target="../slideLayouts/slideLayout211.xml"/><Relationship Id="rId21" Type="http://schemas.openxmlformats.org/officeDocument/2006/relationships/theme" Target="../theme/theme17.xml"/><Relationship Id="rId7" Type="http://schemas.openxmlformats.org/officeDocument/2006/relationships/slideLayout" Target="../slideLayouts/slideLayout215.xml"/><Relationship Id="rId12" Type="http://schemas.openxmlformats.org/officeDocument/2006/relationships/slideLayout" Target="../slideLayouts/slideLayout220.xml"/><Relationship Id="rId17" Type="http://schemas.openxmlformats.org/officeDocument/2006/relationships/slideLayout" Target="../slideLayouts/slideLayout225.xml"/><Relationship Id="rId2" Type="http://schemas.openxmlformats.org/officeDocument/2006/relationships/slideLayout" Target="../slideLayouts/slideLayout210.xml"/><Relationship Id="rId16" Type="http://schemas.openxmlformats.org/officeDocument/2006/relationships/slideLayout" Target="../slideLayouts/slideLayout224.xml"/><Relationship Id="rId20" Type="http://schemas.openxmlformats.org/officeDocument/2006/relationships/slideLayout" Target="../slideLayouts/slideLayout228.xml"/><Relationship Id="rId1" Type="http://schemas.openxmlformats.org/officeDocument/2006/relationships/slideLayout" Target="../slideLayouts/slideLayout209.xml"/><Relationship Id="rId6" Type="http://schemas.openxmlformats.org/officeDocument/2006/relationships/slideLayout" Target="../slideLayouts/slideLayout214.xml"/><Relationship Id="rId11" Type="http://schemas.openxmlformats.org/officeDocument/2006/relationships/slideLayout" Target="../slideLayouts/slideLayout219.xml"/><Relationship Id="rId5" Type="http://schemas.openxmlformats.org/officeDocument/2006/relationships/slideLayout" Target="../slideLayouts/slideLayout213.xml"/><Relationship Id="rId15" Type="http://schemas.openxmlformats.org/officeDocument/2006/relationships/slideLayout" Target="../slideLayouts/slideLayout223.xml"/><Relationship Id="rId10" Type="http://schemas.openxmlformats.org/officeDocument/2006/relationships/slideLayout" Target="../slideLayouts/slideLayout218.xml"/><Relationship Id="rId19" Type="http://schemas.openxmlformats.org/officeDocument/2006/relationships/slideLayout" Target="../slideLayouts/slideLayout227.xml"/><Relationship Id="rId4" Type="http://schemas.openxmlformats.org/officeDocument/2006/relationships/slideLayout" Target="../slideLayouts/slideLayout212.xml"/><Relationship Id="rId9" Type="http://schemas.openxmlformats.org/officeDocument/2006/relationships/slideLayout" Target="../slideLayouts/slideLayout217.xml"/><Relationship Id="rId14" Type="http://schemas.openxmlformats.org/officeDocument/2006/relationships/slideLayout" Target="../slideLayouts/slideLayout222.xml"/><Relationship Id="rId22" Type="http://schemas.openxmlformats.org/officeDocument/2006/relationships/image" Target="../media/image8.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6" Type="http://schemas.openxmlformats.org/officeDocument/2006/relationships/image" Target="../media/image6.png"/><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theme" Target="../theme/theme3.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8.pn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4.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3" Type="http://schemas.openxmlformats.org/officeDocument/2006/relationships/slideLayout" Target="../slideLayouts/slideLayout45.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2" Type="http://schemas.openxmlformats.org/officeDocument/2006/relationships/slideLayout" Target="../slideLayouts/slideLayout44.xml"/><Relationship Id="rId16" Type="http://schemas.openxmlformats.org/officeDocument/2006/relationships/image" Target="../media/image8.png"/><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5" Type="http://schemas.openxmlformats.org/officeDocument/2006/relationships/slideLayout" Target="../slideLayouts/slideLayout47.xml"/><Relationship Id="rId15" Type="http://schemas.openxmlformats.org/officeDocument/2006/relationships/theme" Target="../theme/theme5.xml"/><Relationship Id="rId10" Type="http://schemas.openxmlformats.org/officeDocument/2006/relationships/slideLayout" Target="../slideLayouts/slideLayout52.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slideLayout" Target="../slideLayouts/slideLayout69.xml"/><Relationship Id="rId18" Type="http://schemas.openxmlformats.org/officeDocument/2006/relationships/slideLayout" Target="../slideLayouts/slideLayout74.xml"/><Relationship Id="rId3" Type="http://schemas.openxmlformats.org/officeDocument/2006/relationships/slideLayout" Target="../slideLayouts/slideLayout59.xml"/><Relationship Id="rId21" Type="http://schemas.openxmlformats.org/officeDocument/2006/relationships/slideLayout" Target="../slideLayouts/slideLayout77.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17" Type="http://schemas.openxmlformats.org/officeDocument/2006/relationships/slideLayout" Target="../slideLayouts/slideLayout73.xml"/><Relationship Id="rId2" Type="http://schemas.openxmlformats.org/officeDocument/2006/relationships/slideLayout" Target="../slideLayouts/slideLayout58.xml"/><Relationship Id="rId16" Type="http://schemas.openxmlformats.org/officeDocument/2006/relationships/slideLayout" Target="../slideLayouts/slideLayout72.xml"/><Relationship Id="rId20" Type="http://schemas.openxmlformats.org/officeDocument/2006/relationships/slideLayout" Target="../slideLayouts/slideLayout76.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24" Type="http://schemas.openxmlformats.org/officeDocument/2006/relationships/image" Target="../media/image8.png"/><Relationship Id="rId5" Type="http://schemas.openxmlformats.org/officeDocument/2006/relationships/slideLayout" Target="../slideLayouts/slideLayout61.xml"/><Relationship Id="rId15" Type="http://schemas.openxmlformats.org/officeDocument/2006/relationships/slideLayout" Target="../slideLayouts/slideLayout71.xml"/><Relationship Id="rId23" Type="http://schemas.openxmlformats.org/officeDocument/2006/relationships/theme" Target="../theme/theme6.xml"/><Relationship Id="rId10" Type="http://schemas.openxmlformats.org/officeDocument/2006/relationships/slideLayout" Target="../slideLayouts/slideLayout66.xml"/><Relationship Id="rId19" Type="http://schemas.openxmlformats.org/officeDocument/2006/relationships/slideLayout" Target="../slideLayouts/slideLayout75.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slideLayout" Target="../slideLayouts/slideLayout70.xml"/><Relationship Id="rId22" Type="http://schemas.openxmlformats.org/officeDocument/2006/relationships/slideLayout" Target="../slideLayouts/slideLayout7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slideLayout" Target="../slideLayouts/slideLayout91.xml"/><Relationship Id="rId18" Type="http://schemas.openxmlformats.org/officeDocument/2006/relationships/slideLayout" Target="../slideLayouts/slideLayout96.xml"/><Relationship Id="rId3" Type="http://schemas.openxmlformats.org/officeDocument/2006/relationships/slideLayout" Target="../slideLayouts/slideLayout81.xml"/><Relationship Id="rId21" Type="http://schemas.openxmlformats.org/officeDocument/2006/relationships/slideLayout" Target="../slideLayouts/slideLayout99.xml"/><Relationship Id="rId7" Type="http://schemas.openxmlformats.org/officeDocument/2006/relationships/slideLayout" Target="../slideLayouts/slideLayout85.xml"/><Relationship Id="rId12" Type="http://schemas.openxmlformats.org/officeDocument/2006/relationships/slideLayout" Target="../slideLayouts/slideLayout90.xml"/><Relationship Id="rId17" Type="http://schemas.openxmlformats.org/officeDocument/2006/relationships/slideLayout" Target="../slideLayouts/slideLayout95.xml"/><Relationship Id="rId2" Type="http://schemas.openxmlformats.org/officeDocument/2006/relationships/slideLayout" Target="../slideLayouts/slideLayout80.xml"/><Relationship Id="rId16" Type="http://schemas.openxmlformats.org/officeDocument/2006/relationships/slideLayout" Target="../slideLayouts/slideLayout94.xml"/><Relationship Id="rId20" Type="http://schemas.openxmlformats.org/officeDocument/2006/relationships/slideLayout" Target="../slideLayouts/slideLayout98.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24" Type="http://schemas.openxmlformats.org/officeDocument/2006/relationships/image" Target="../media/image8.png"/><Relationship Id="rId5" Type="http://schemas.openxmlformats.org/officeDocument/2006/relationships/slideLayout" Target="../slideLayouts/slideLayout83.xml"/><Relationship Id="rId15" Type="http://schemas.openxmlformats.org/officeDocument/2006/relationships/slideLayout" Target="../slideLayouts/slideLayout93.xml"/><Relationship Id="rId23" Type="http://schemas.openxmlformats.org/officeDocument/2006/relationships/theme" Target="../theme/theme7.xml"/><Relationship Id="rId10" Type="http://schemas.openxmlformats.org/officeDocument/2006/relationships/slideLayout" Target="../slideLayouts/slideLayout88.xml"/><Relationship Id="rId19" Type="http://schemas.openxmlformats.org/officeDocument/2006/relationships/slideLayout" Target="../slideLayouts/slideLayout97.xml"/><Relationship Id="rId4" Type="http://schemas.openxmlformats.org/officeDocument/2006/relationships/slideLayout" Target="../slideLayouts/slideLayout82.xml"/><Relationship Id="rId9" Type="http://schemas.openxmlformats.org/officeDocument/2006/relationships/slideLayout" Target="../slideLayouts/slideLayout87.xml"/><Relationship Id="rId14" Type="http://schemas.openxmlformats.org/officeDocument/2006/relationships/slideLayout" Target="../slideLayouts/slideLayout92.xml"/><Relationship Id="rId22"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image" Target="../media/image8.png"/><Relationship Id="rId3" Type="http://schemas.openxmlformats.org/officeDocument/2006/relationships/slideLayout" Target="../slideLayouts/slideLayout103.xml"/><Relationship Id="rId21" Type="http://schemas.openxmlformats.org/officeDocument/2006/relationships/slideLayout" Target="../slideLayouts/slideLayout121.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theme" Target="../theme/theme8.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32.xml"/><Relationship Id="rId13" Type="http://schemas.openxmlformats.org/officeDocument/2006/relationships/slideLayout" Target="../slideLayouts/slideLayout137.xml"/><Relationship Id="rId3" Type="http://schemas.openxmlformats.org/officeDocument/2006/relationships/slideLayout" Target="../slideLayouts/slideLayout127.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2" Type="http://schemas.openxmlformats.org/officeDocument/2006/relationships/slideLayout" Target="../slideLayouts/slideLayout126.xml"/><Relationship Id="rId16" Type="http://schemas.openxmlformats.org/officeDocument/2006/relationships/image" Target="../media/image8.png"/><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5" Type="http://schemas.openxmlformats.org/officeDocument/2006/relationships/slideLayout" Target="../slideLayouts/slideLayout129.xml"/><Relationship Id="rId15" Type="http://schemas.openxmlformats.org/officeDocument/2006/relationships/theme" Target="../theme/theme9.xml"/><Relationship Id="rId10" Type="http://schemas.openxmlformats.org/officeDocument/2006/relationships/slideLayout" Target="../slideLayouts/slideLayout134.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Text Placeholder 12"/>
          <p:cNvSpPr>
            <a:spLocks noGrp="1"/>
          </p:cNvSpPr>
          <p:nvPr>
            <p:ph type="body" idx="1"/>
          </p:nvPr>
        </p:nvSpPr>
        <p:spPr bwMode="auto">
          <a:xfrm>
            <a:off x="457200" y="969188"/>
            <a:ext cx="8229600" cy="2769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p:txBody>
      </p:sp>
      <p:sp>
        <p:nvSpPr>
          <p:cNvPr id="11" name="TextBox 10"/>
          <p:cNvSpPr txBox="1"/>
          <p:nvPr/>
        </p:nvSpPr>
        <p:spPr>
          <a:xfrm>
            <a:off x="430715" y="4847833"/>
            <a:ext cx="182880" cy="118872"/>
          </a:xfrm>
          <a:prstGeom prst="rect">
            <a:avLst/>
          </a:prstGeom>
        </p:spPr>
        <p:txBody>
          <a:bodyPr vert="horz" lIns="0" tIns="0" rIns="0" bIns="0" rtlCol="0" anchor="ctr">
            <a:noAutofit/>
          </a:bodyPr>
          <a:lstStyle/>
          <a:p>
            <a:pPr algn="r" rtl="0" fontAlgn="base">
              <a:lnSpc>
                <a:spcPct val="90000"/>
              </a:lnSpc>
              <a:spcBef>
                <a:spcPct val="0"/>
              </a:spcBef>
              <a:spcAft>
                <a:spcPct val="0"/>
              </a:spcAft>
              <a:buClr>
                <a:schemeClr val="bg1"/>
              </a:buClr>
            </a:pPr>
            <a:fld id="{58EC7406-F4CC-4ABF-902E-2AF4E70E5C0F}" type="slidenum">
              <a:rPr lang="en-US" sz="800" b="0" i="0" kern="1200" smtClean="0">
                <a:solidFill>
                  <a:schemeClr val="tx1"/>
                </a:solidFill>
                <a:latin typeface="+mn-lt"/>
                <a:ea typeface="+mn-ea"/>
                <a:cs typeface="Museo For Dell 100"/>
              </a:rPr>
              <a:pPr algn="r" rtl="0" fontAlgn="base">
                <a:lnSpc>
                  <a:spcPct val="90000"/>
                </a:lnSpc>
                <a:spcBef>
                  <a:spcPct val="0"/>
                </a:spcBef>
                <a:spcAft>
                  <a:spcPct val="0"/>
                </a:spcAft>
                <a:buClr>
                  <a:schemeClr val="bg1"/>
                </a:buClr>
              </a:pPr>
              <a:t>‹#›</a:t>
            </a:fld>
            <a:endParaRPr lang="en-US" sz="800" b="0" i="0" kern="1200" dirty="0" smtClean="0">
              <a:solidFill>
                <a:schemeClr val="tx1"/>
              </a:solidFill>
              <a:latin typeface="+mn-lt"/>
              <a:ea typeface="+mn-ea"/>
              <a:cs typeface="Museo For Dell 100"/>
            </a:endParaRPr>
          </a:p>
        </p:txBody>
      </p:sp>
      <p:sp>
        <p:nvSpPr>
          <p:cNvPr id="12" name="Title Placeholder 21"/>
          <p:cNvSpPr>
            <a:spLocks noGrp="1"/>
          </p:cNvSpPr>
          <p:nvPr>
            <p:ph type="title"/>
          </p:nvPr>
        </p:nvSpPr>
        <p:spPr bwMode="auto">
          <a:xfrm>
            <a:off x="457200" y="182879"/>
            <a:ext cx="8229600"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pic>
        <p:nvPicPr>
          <p:cNvPr id="2" name="Picture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419022" y="4782009"/>
            <a:ext cx="267778" cy="267778"/>
          </a:xfrm>
          <a:prstGeom prst="rect">
            <a:avLst/>
          </a:prstGeom>
        </p:spPr>
      </p:pic>
      <p:sp>
        <p:nvSpPr>
          <p:cNvPr id="3" name="Footer Placeholder 2"/>
          <p:cNvSpPr>
            <a:spLocks noGrp="1"/>
          </p:cNvSpPr>
          <p:nvPr>
            <p:ph type="ftr" sz="quarter" idx="3"/>
          </p:nvPr>
        </p:nvSpPr>
        <p:spPr>
          <a:xfrm>
            <a:off x="6493935" y="4847849"/>
            <a:ext cx="1828800" cy="118871"/>
          </a:xfrm>
          <a:prstGeom prst="rect">
            <a:avLst/>
          </a:prstGeom>
        </p:spPr>
        <p:txBody>
          <a:bodyPr vert="horz" wrap="none" lIns="0" tIns="0" rIns="0" bIns="0" rtlCol="0" anchor="ctr" anchorCtr="0"/>
          <a:lstStyle>
            <a:lvl1pPr algn="r">
              <a:defRPr sz="800" b="0" i="0">
                <a:solidFill>
                  <a:schemeClr val="tx1">
                    <a:tint val="75000"/>
                  </a:schemeClr>
                </a:solidFill>
                <a:latin typeface="Museo Sans For Dell 100"/>
                <a:cs typeface="Museo Sans For Dell 100"/>
              </a:defRPr>
            </a:lvl1pPr>
          </a:lstStyle>
          <a:p>
            <a:r>
              <a:rPr lang="en-US" dirty="0" smtClean="0">
                <a:solidFill>
                  <a:srgbClr val="000000">
                    <a:lumMod val="50000"/>
                    <a:lumOff val="50000"/>
                  </a:srgbClr>
                </a:solidFill>
              </a:rPr>
              <a:t>Application Performance Monitoring</a:t>
            </a:r>
          </a:p>
        </p:txBody>
      </p:sp>
    </p:spTree>
    <p:extLst>
      <p:ext uri="{BB962C8B-B14F-4D97-AF65-F5344CB8AC3E}">
        <p14:creationId xmlns:p14="http://schemas.microsoft.com/office/powerpoint/2010/main" val="258753296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80" r:id="rId3"/>
    <p:sldLayoutId id="2147483682" r:id="rId4"/>
    <p:sldLayoutId id="2147483652" r:id="rId5"/>
    <p:sldLayoutId id="2147483679" r:id="rId6"/>
    <p:sldLayoutId id="2147483653" r:id="rId7"/>
    <p:sldLayoutId id="2147483654" r:id="rId8"/>
    <p:sldLayoutId id="2147483678" r:id="rId9"/>
    <p:sldLayoutId id="2147483677" r:id="rId10"/>
    <p:sldLayoutId id="2147483655" r:id="rId11"/>
    <p:sldLayoutId id="2147483885" r:id="rId12"/>
  </p:sldLayoutIdLst>
  <p:timing>
    <p:tnLst>
      <p:par>
        <p:cTn id="1" dur="indefinite" restart="never" nodeType="tmRoot"/>
      </p:par>
    </p:tnLst>
  </p:timing>
  <p:hf sldNum="0" hdr="0" dt="0"/>
  <p:txStyles>
    <p:titleStyle>
      <a:lvl1pPr algn="l" defTabSz="457200" rtl="0" eaLnBrk="1" latinLnBrk="0" hangingPunct="1">
        <a:spcBef>
          <a:spcPct val="0"/>
        </a:spcBef>
        <a:buNone/>
        <a:defRPr sz="2400" b="0" i="0" kern="1200">
          <a:solidFill>
            <a:schemeClr val="tx2"/>
          </a:solidFill>
          <a:latin typeface="Museo For Dell 100"/>
          <a:ea typeface="+mj-ea"/>
          <a:cs typeface="Museo For Dell 100"/>
        </a:defRPr>
      </a:lvl1pPr>
    </p:titleStyle>
    <p:bodyStyle>
      <a:lvl1pPr marL="0" indent="0" algn="l" defTabSz="457200" rtl="0" eaLnBrk="1" latinLnBrk="0" hangingPunct="1">
        <a:spcBef>
          <a:spcPct val="20000"/>
        </a:spcBef>
        <a:buClr>
          <a:schemeClr val="tx2"/>
        </a:buClr>
        <a:buFontTx/>
        <a:buNone/>
        <a:tabLst/>
        <a:defRPr sz="1800" b="0" i="0" kern="1200">
          <a:solidFill>
            <a:schemeClr val="tx1"/>
          </a:solidFill>
          <a:latin typeface="Museo Sans For Dell 100"/>
          <a:ea typeface="+mn-ea"/>
          <a:cs typeface="Museo Sans For Dell 100"/>
        </a:defRPr>
      </a:lvl1pPr>
      <a:lvl2pPr marL="228600" indent="-119063" algn="l" defTabSz="457200" rtl="0" eaLnBrk="1" latinLnBrk="0" hangingPunct="1">
        <a:spcBef>
          <a:spcPct val="20000"/>
        </a:spcBef>
        <a:buClr>
          <a:schemeClr val="tx2"/>
        </a:buClr>
        <a:buFont typeface="Arial"/>
        <a:buChar char="•"/>
        <a:defRPr sz="1200" b="0" i="0" kern="1200">
          <a:solidFill>
            <a:schemeClr val="tx1"/>
          </a:solidFill>
          <a:latin typeface="Museo Sans For Dell 100"/>
          <a:ea typeface="+mn-ea"/>
          <a:cs typeface="Museo Sans For Dell 100"/>
        </a:defRPr>
      </a:lvl2pPr>
      <a:lvl3pPr marL="1147763" indent="-233363" algn="l" defTabSz="457200" rtl="0" eaLnBrk="1" latinLnBrk="0" hangingPunct="1">
        <a:spcBef>
          <a:spcPct val="20000"/>
        </a:spcBef>
        <a:buClr>
          <a:schemeClr val="tx2"/>
        </a:buClr>
        <a:buFont typeface="Museo Sans For Dell 100" panose="02000000000000000000" pitchFamily="50" charset="0"/>
        <a:buChar char="-"/>
        <a:defRPr sz="1400" b="0" i="0" kern="1200">
          <a:solidFill>
            <a:schemeClr val="tx1"/>
          </a:solidFill>
          <a:latin typeface="Museo Sans For Dell 100"/>
          <a:ea typeface="+mn-ea"/>
          <a:cs typeface="Museo Sans For Dell 100"/>
        </a:defRPr>
      </a:lvl3pPr>
      <a:lvl4pPr marL="1600200" indent="-228600" algn="l" defTabSz="457200" rtl="0" eaLnBrk="1" latinLnBrk="0" hangingPunct="1">
        <a:spcBef>
          <a:spcPct val="20000"/>
        </a:spcBef>
        <a:buClr>
          <a:schemeClr val="tx2"/>
        </a:buClr>
        <a:buFont typeface="Museo Sans For Dell 100" panose="02000000000000000000" pitchFamily="50" charset="0"/>
        <a:buChar char="-"/>
        <a:defRPr sz="1200" b="0" i="0" kern="1200">
          <a:solidFill>
            <a:schemeClr val="tx1"/>
          </a:solidFill>
          <a:latin typeface="Museo Sans For Dell 100"/>
          <a:ea typeface="+mn-ea"/>
          <a:cs typeface="Museo Sans For Dell 100"/>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80" userDrawn="1">
          <p15:clr>
            <a:srgbClr val="F26B43"/>
          </p15:clr>
        </p15:guide>
        <p15:guide id="2" orient="horz" pos="3110" userDrawn="1">
          <p15:clr>
            <a:srgbClr val="F26B43"/>
          </p15:clr>
        </p15:guide>
      </p15:sldGuideLst>
    </p:ext>
  </p:extLst>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38150" y="196353"/>
            <a:ext cx="8248650" cy="4431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title</a:t>
            </a:r>
          </a:p>
        </p:txBody>
      </p:sp>
      <p:sp>
        <p:nvSpPr>
          <p:cNvPr id="1029" name="Text Placeholder 12"/>
          <p:cNvSpPr>
            <a:spLocks noGrp="1"/>
          </p:cNvSpPr>
          <p:nvPr>
            <p:ph type="body" idx="1"/>
          </p:nvPr>
        </p:nvSpPr>
        <p:spPr bwMode="auto">
          <a:xfrm>
            <a:off x="457200" y="956362"/>
            <a:ext cx="8248650" cy="10572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pic>
        <p:nvPicPr>
          <p:cNvPr id="6" name="Picture 5" descr="dell_gray_logo.png"/>
          <p:cNvPicPr>
            <a:picLocks noChangeAspect="1"/>
          </p:cNvPicPr>
          <p:nvPr/>
        </p:nvPicPr>
        <p:blipFill>
          <a:blip r:embed="rId17" cstate="screen"/>
          <a:stretch>
            <a:fillRect/>
          </a:stretch>
        </p:blipFill>
        <p:spPr bwMode="black">
          <a:xfrm>
            <a:off x="8193049" y="4674349"/>
            <a:ext cx="573025" cy="430167"/>
          </a:xfrm>
          <a:prstGeom prst="rect">
            <a:avLst/>
          </a:prstGeom>
        </p:spPr>
      </p:pic>
      <p:sp>
        <p:nvSpPr>
          <p:cNvPr id="14" name="TextBox 13"/>
          <p:cNvSpPr txBox="1"/>
          <p:nvPr/>
        </p:nvSpPr>
        <p:spPr>
          <a:xfrm>
            <a:off x="440237" y="4847573"/>
            <a:ext cx="265176" cy="89237"/>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fld id="{58EC7406-F4CC-4ABF-902E-2AF4E70E5C0F}" type="slidenum">
              <a:rPr lang="en-US" sz="900" smtClean="0">
                <a:solidFill>
                  <a:srgbClr val="000000">
                    <a:lumMod val="50000"/>
                    <a:lumOff val="50000"/>
                  </a:srgbClr>
                </a:solidFill>
              </a:rPr>
              <a:pPr defTabSz="914400" fontAlgn="base">
                <a:lnSpc>
                  <a:spcPct val="90000"/>
                </a:lnSpc>
                <a:spcBef>
                  <a:spcPct val="0"/>
                </a:spcBef>
                <a:spcAft>
                  <a:spcPct val="0"/>
                </a:spcAft>
                <a:buClr>
                  <a:srgbClr val="0085C3"/>
                </a:buClr>
              </a:pPr>
              <a:t>‹#›</a:t>
            </a:fld>
            <a:endParaRPr lang="en-US" sz="900" dirty="0" err="1" smtClean="0">
              <a:solidFill>
                <a:srgbClr val="000000">
                  <a:lumMod val="50000"/>
                  <a:lumOff val="50000"/>
                </a:srgbClr>
              </a:solidFill>
            </a:endParaRPr>
          </a:p>
        </p:txBody>
      </p:sp>
      <p:sp>
        <p:nvSpPr>
          <p:cNvPr id="16" name="TextBox 15" hidden="1"/>
          <p:cNvSpPr txBox="1"/>
          <p:nvPr/>
        </p:nvSpPr>
        <p:spPr>
          <a:xfrm>
            <a:off x="1895500" y="4829854"/>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13" name="TextBox 12" hidden="1"/>
          <p:cNvSpPr txBox="1"/>
          <p:nvPr/>
        </p:nvSpPr>
        <p:spPr>
          <a:xfrm>
            <a:off x="1895500" y="4829854"/>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9" name="TextBox 8"/>
          <p:cNvSpPr txBox="1"/>
          <p:nvPr/>
        </p:nvSpPr>
        <p:spPr bwMode="black">
          <a:xfrm>
            <a:off x="5350331" y="4832495"/>
            <a:ext cx="2743200" cy="153888"/>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1000" dirty="0" smtClean="0">
                <a:solidFill>
                  <a:srgbClr val="000000">
                    <a:lumMod val="50000"/>
                    <a:lumOff val="50000"/>
                  </a:srgbClr>
                </a:solidFill>
              </a:rPr>
              <a:t>Software Group</a:t>
            </a:r>
            <a:endParaRPr lang="en-US" sz="1000" dirty="0">
              <a:solidFill>
                <a:srgbClr val="000000">
                  <a:lumMod val="50000"/>
                  <a:lumOff val="50000"/>
                </a:srgbClr>
              </a:solidFill>
            </a:endParaRPr>
          </a:p>
        </p:txBody>
      </p:sp>
      <p:sp>
        <p:nvSpPr>
          <p:cNvPr id="10" name="TextBox 9"/>
          <p:cNvSpPr txBox="1"/>
          <p:nvPr/>
        </p:nvSpPr>
        <p:spPr>
          <a:xfrm>
            <a:off x="752475" y="4822943"/>
            <a:ext cx="933450" cy="138499"/>
          </a:xfrm>
          <a:prstGeom prst="rect">
            <a:avLst/>
          </a:prstGeom>
        </p:spPr>
        <p:txBody>
          <a:bodyPr vert="horz" wrap="square" lIns="0" tIns="0" rIns="0" bIns="0" rtlCol="0" anchor="ctr">
            <a:spAutoFit/>
          </a:bodyPr>
          <a:lstStyle/>
          <a:p>
            <a:pPr defTabSz="914400" fontAlgn="base">
              <a:lnSpc>
                <a:spcPct val="90000"/>
              </a:lnSpc>
              <a:spcBef>
                <a:spcPct val="0"/>
              </a:spcBef>
              <a:spcAft>
                <a:spcPct val="0"/>
              </a:spcAft>
              <a:buClr>
                <a:srgbClr val="0085C3"/>
              </a:buClr>
            </a:pPr>
            <a:r>
              <a:rPr lang="en-US" sz="1000" dirty="0" smtClean="0">
                <a:solidFill>
                  <a:srgbClr val="000000">
                    <a:lumMod val="50000"/>
                    <a:lumOff val="50000"/>
                  </a:srgbClr>
                </a:solidFill>
              </a:rPr>
              <a:t>Confidential</a:t>
            </a:r>
          </a:p>
        </p:txBody>
      </p:sp>
    </p:spTree>
    <p:extLst>
      <p:ext uri="{BB962C8B-B14F-4D97-AF65-F5344CB8AC3E}">
        <p14:creationId xmlns:p14="http://schemas.microsoft.com/office/powerpoint/2010/main" val="3654768573"/>
      </p:ext>
    </p:extLst>
  </p:cSld>
  <p:clrMap bg1="dk2" tx1="lt1" bg2="dk1" tx2="lt2" accent1="accent1" accent2="accent2" accent3="accent3" accent4="accent4" accent5="accent5" accent6="accent6" hlink="hlink" folHlink="folHlink"/>
  <p:sldLayoutIdLst>
    <p:sldLayoutId id="2147483844" r:id="rId1"/>
    <p:sldLayoutId id="2147483845" r:id="rId2"/>
    <p:sldLayoutId id="2147483846" r:id="rId3"/>
    <p:sldLayoutId id="2147483847" r:id="rId4"/>
    <p:sldLayoutId id="2147483848" r:id="rId5"/>
    <p:sldLayoutId id="2147483849" r:id="rId6"/>
    <p:sldLayoutId id="2147483850" r:id="rId7"/>
    <p:sldLayoutId id="2147483851" r:id="rId8"/>
    <p:sldLayoutId id="2147483852" r:id="rId9"/>
    <p:sldLayoutId id="2147483853" r:id="rId10"/>
    <p:sldLayoutId id="2147483854" r:id="rId11"/>
    <p:sldLayoutId id="2147483855" r:id="rId12"/>
    <p:sldLayoutId id="2147483856" r:id="rId13"/>
    <p:sldLayoutId id="2147483857" r:id="rId14"/>
    <p:sldLayoutId id="2147483858" r:id="rId15"/>
  </p:sldLayoutIdLst>
  <p:transition spd="med">
    <p:wipe dir="r"/>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3200" b="0" cap="none" baseline="0">
          <a:solidFill>
            <a:schemeClr val="bg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57200" y="228811"/>
            <a:ext cx="8229600" cy="33886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457200" y="915246"/>
            <a:ext cx="8229600" cy="43128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p:txBody>
      </p:sp>
      <p:sp>
        <p:nvSpPr>
          <p:cNvPr id="12" name="TextBox 11" hidden="1"/>
          <p:cNvSpPr txBox="1"/>
          <p:nvPr/>
        </p:nvSpPr>
        <p:spPr>
          <a:xfrm>
            <a:off x="1724027" y="4849203"/>
            <a:ext cx="649537" cy="110903"/>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5084195E-6DF7-4B3B-A2AB-E67BEB13BF64}" type="datetime1">
              <a:rPr lang="en-US" sz="800" smtClean="0">
                <a:solidFill>
                  <a:srgbClr val="444444">
                    <a:lumMod val="50000"/>
                    <a:lumOff val="50000"/>
                  </a:srgbClr>
                </a:solidFill>
                <a:latin typeface="Museo Sans For Dell 100"/>
                <a:ea typeface="ＭＳ Ｐゴシック" charset="-128"/>
              </a:rPr>
              <a:pPr defTabSz="914400" fontAlgn="base">
                <a:lnSpc>
                  <a:spcPct val="90000"/>
                </a:lnSpc>
                <a:spcBef>
                  <a:spcPts val="600"/>
                </a:spcBef>
                <a:buClr>
                  <a:srgbClr val="0085C3"/>
                </a:buClr>
              </a:pPr>
              <a:t>6/30/2014</a:t>
            </a:fld>
            <a:endParaRPr lang="en-US" sz="800" dirty="0" smtClean="0">
              <a:solidFill>
                <a:srgbClr val="444444">
                  <a:lumMod val="50000"/>
                  <a:lumOff val="50000"/>
                </a:srgbClr>
              </a:solidFill>
              <a:latin typeface="Museo Sans For Dell 100"/>
              <a:ea typeface="ＭＳ Ｐゴシック" charset="-128"/>
            </a:endParaRPr>
          </a:p>
        </p:txBody>
      </p:sp>
    </p:spTree>
    <p:extLst>
      <p:ext uri="{BB962C8B-B14F-4D97-AF65-F5344CB8AC3E}">
        <p14:creationId xmlns:p14="http://schemas.microsoft.com/office/powerpoint/2010/main" val="1749160563"/>
      </p:ext>
    </p:extLst>
  </p:cSld>
  <p:clrMap bg1="dk2" tx1="lt1" bg2="dk1" tx2="lt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2400" b="0" i="0" cap="none" baseline="0">
          <a:solidFill>
            <a:schemeClr val="bg1"/>
          </a:solidFill>
          <a:latin typeface="+mj-lt"/>
          <a:ea typeface="Museo For Dell" pitchFamily="2" charset="0"/>
          <a:cs typeface="Museo For Dell 10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0" indent="0" algn="l" rtl="0" eaLnBrk="1" fontAlgn="base" hangingPunct="1">
        <a:lnSpc>
          <a:spcPct val="100000"/>
        </a:lnSpc>
        <a:spcBef>
          <a:spcPts val="1000"/>
        </a:spcBef>
        <a:spcAft>
          <a:spcPts val="0"/>
        </a:spcAft>
        <a:buClr>
          <a:schemeClr val="bg1"/>
        </a:buClr>
        <a:buFontTx/>
        <a:buNone/>
        <a:defRPr sz="1400" b="0" i="0">
          <a:solidFill>
            <a:schemeClr val="tx1"/>
          </a:solidFill>
          <a:latin typeface="+mn-lt"/>
          <a:ea typeface="Museo Sans For Dell" pitchFamily="2" charset="0"/>
          <a:cs typeface="Museo Sans For Dell 100"/>
        </a:defRPr>
      </a:lvl1pPr>
      <a:lvl2pPr marL="228600" indent="-228600" algn="l" rtl="0" eaLnBrk="1" fontAlgn="base" hangingPunct="1">
        <a:lnSpc>
          <a:spcPct val="100000"/>
        </a:lnSpc>
        <a:spcBef>
          <a:spcPts val="0"/>
        </a:spcBef>
        <a:spcAft>
          <a:spcPts val="0"/>
        </a:spcAft>
        <a:buClr>
          <a:schemeClr val="bg1"/>
        </a:buClr>
        <a:buFont typeface="Arial"/>
        <a:buChar char="•"/>
        <a:tabLst/>
        <a:defRPr sz="1400" b="0" i="0" baseline="0">
          <a:solidFill>
            <a:schemeClr val="tx1"/>
          </a:solidFill>
          <a:latin typeface="+mn-lt"/>
          <a:ea typeface="Museo Sans For Dell" pitchFamily="2" charset="0"/>
          <a:cs typeface="Museo Sans For Dell 100"/>
        </a:defRPr>
      </a:lvl2pPr>
      <a:lvl3pPr marL="457200" indent="-228600" algn="l" rtl="0" eaLnBrk="1" fontAlgn="base" hangingPunct="1">
        <a:lnSpc>
          <a:spcPct val="90000"/>
        </a:lnSpc>
        <a:spcBef>
          <a:spcPts val="300"/>
        </a:spcBef>
        <a:spcAft>
          <a:spcPts val="0"/>
        </a:spcAft>
        <a:buClr>
          <a:schemeClr val="bg1"/>
        </a:buClr>
        <a:buFont typeface="Museo Sans For Dell" pitchFamily="2" charset="0"/>
        <a:buChar char="–"/>
        <a:tabLst/>
        <a:defRPr sz="1400" baseline="0">
          <a:solidFill>
            <a:srgbClr val="0085C3"/>
          </a:solidFill>
          <a:latin typeface="Museo Sans For Dell" pitchFamily="2" charset="0"/>
          <a:ea typeface="Museo Sans For Dell" pitchFamily="2" charset="0"/>
        </a:defRPr>
      </a:lvl3pPr>
      <a:lvl4pPr marL="457200" indent="-228600" algn="l" rtl="0" eaLnBrk="1" fontAlgn="base" hangingPunct="1">
        <a:lnSpc>
          <a:spcPct val="90000"/>
        </a:lnSpc>
        <a:spcBef>
          <a:spcPts val="300"/>
        </a:spcBef>
        <a:spcAft>
          <a:spcPts val="0"/>
        </a:spcAft>
        <a:buClr>
          <a:schemeClr val="bg1"/>
        </a:buClr>
        <a:buFont typeface="Museo For Dell 300" pitchFamily="50" charset="0"/>
        <a:buChar char="–"/>
        <a:tabLst/>
        <a:defRPr sz="1200">
          <a:solidFill>
            <a:srgbClr val="0085C3"/>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57200" y="228811"/>
            <a:ext cx="8229600" cy="33886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457200" y="915246"/>
            <a:ext cx="8229600" cy="43128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p:txBody>
      </p:sp>
      <p:sp>
        <p:nvSpPr>
          <p:cNvPr id="12" name="TextBox 11" hidden="1"/>
          <p:cNvSpPr txBox="1"/>
          <p:nvPr/>
        </p:nvSpPr>
        <p:spPr>
          <a:xfrm>
            <a:off x="1724027" y="4849203"/>
            <a:ext cx="649537" cy="110903"/>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5084195E-6DF7-4B3B-A2AB-E67BEB13BF64}" type="datetime1">
              <a:rPr lang="en-US" sz="800" smtClean="0">
                <a:solidFill>
                  <a:srgbClr val="444444">
                    <a:lumMod val="50000"/>
                    <a:lumOff val="50000"/>
                  </a:srgbClr>
                </a:solidFill>
                <a:latin typeface="Museo Sans For Dell 100"/>
                <a:ea typeface="ＭＳ Ｐゴシック" charset="-128"/>
              </a:rPr>
              <a:pPr defTabSz="914400" fontAlgn="base">
                <a:lnSpc>
                  <a:spcPct val="90000"/>
                </a:lnSpc>
                <a:spcBef>
                  <a:spcPts val="600"/>
                </a:spcBef>
                <a:buClr>
                  <a:srgbClr val="0085C3"/>
                </a:buClr>
              </a:pPr>
              <a:t>6/30/2014</a:t>
            </a:fld>
            <a:endParaRPr lang="en-US" sz="800" dirty="0" smtClean="0">
              <a:solidFill>
                <a:srgbClr val="444444">
                  <a:lumMod val="50000"/>
                  <a:lumOff val="50000"/>
                </a:srgbClr>
              </a:solidFill>
              <a:latin typeface="Museo Sans For Dell 100"/>
              <a:ea typeface="ＭＳ Ｐゴシック" charset="-128"/>
            </a:endParaRPr>
          </a:p>
        </p:txBody>
      </p:sp>
    </p:spTree>
    <p:extLst>
      <p:ext uri="{BB962C8B-B14F-4D97-AF65-F5344CB8AC3E}">
        <p14:creationId xmlns:p14="http://schemas.microsoft.com/office/powerpoint/2010/main" val="3462651789"/>
      </p:ext>
    </p:extLst>
  </p:cSld>
  <p:clrMap bg1="dk2" tx1="lt1" bg2="dk1" tx2="lt2" accent1="accent1" accent2="accent2" accent3="accent3" accent4="accent4" accent5="accent5" accent6="accent6" hlink="hlink" folHlink="folHlink"/>
  <p:sldLayoutIdLst>
    <p:sldLayoutId id="2147483893" r:id="rId1"/>
    <p:sldLayoutId id="2147483894" r:id="rId2"/>
    <p:sldLayoutId id="2147483895" r:id="rId3"/>
    <p:sldLayoutId id="2147483896" r:id="rId4"/>
    <p:sldLayoutId id="2147483897" r:id="rId5"/>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2400" b="0" i="0" cap="none" baseline="0">
          <a:solidFill>
            <a:schemeClr val="bg1"/>
          </a:solidFill>
          <a:latin typeface="+mj-lt"/>
          <a:ea typeface="Museo For Dell" pitchFamily="2" charset="0"/>
          <a:cs typeface="Museo For Dell 10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0" indent="0" algn="l" rtl="0" eaLnBrk="1" fontAlgn="base" hangingPunct="1">
        <a:lnSpc>
          <a:spcPct val="100000"/>
        </a:lnSpc>
        <a:spcBef>
          <a:spcPts val="1000"/>
        </a:spcBef>
        <a:spcAft>
          <a:spcPts val="0"/>
        </a:spcAft>
        <a:buClr>
          <a:schemeClr val="bg1"/>
        </a:buClr>
        <a:buFontTx/>
        <a:buNone/>
        <a:defRPr sz="1400" b="0" i="0">
          <a:solidFill>
            <a:schemeClr val="tx1"/>
          </a:solidFill>
          <a:latin typeface="+mn-lt"/>
          <a:ea typeface="Museo Sans For Dell" pitchFamily="2" charset="0"/>
          <a:cs typeface="Museo Sans For Dell 100"/>
        </a:defRPr>
      </a:lvl1pPr>
      <a:lvl2pPr marL="228600" indent="-228600" algn="l" rtl="0" eaLnBrk="1" fontAlgn="base" hangingPunct="1">
        <a:lnSpc>
          <a:spcPct val="100000"/>
        </a:lnSpc>
        <a:spcBef>
          <a:spcPts val="0"/>
        </a:spcBef>
        <a:spcAft>
          <a:spcPts val="0"/>
        </a:spcAft>
        <a:buClr>
          <a:schemeClr val="bg1"/>
        </a:buClr>
        <a:buFont typeface="Arial"/>
        <a:buChar char="•"/>
        <a:tabLst/>
        <a:defRPr sz="1400" b="0" i="0" baseline="0">
          <a:solidFill>
            <a:schemeClr val="tx1"/>
          </a:solidFill>
          <a:latin typeface="+mn-lt"/>
          <a:ea typeface="Museo Sans For Dell" pitchFamily="2" charset="0"/>
          <a:cs typeface="Museo Sans For Dell 100"/>
        </a:defRPr>
      </a:lvl2pPr>
      <a:lvl3pPr marL="457200" indent="-228600" algn="l" rtl="0" eaLnBrk="1" fontAlgn="base" hangingPunct="1">
        <a:lnSpc>
          <a:spcPct val="90000"/>
        </a:lnSpc>
        <a:spcBef>
          <a:spcPts val="300"/>
        </a:spcBef>
        <a:spcAft>
          <a:spcPts val="0"/>
        </a:spcAft>
        <a:buClr>
          <a:schemeClr val="bg1"/>
        </a:buClr>
        <a:buFont typeface="Museo Sans For Dell" pitchFamily="2" charset="0"/>
        <a:buChar char="–"/>
        <a:tabLst/>
        <a:defRPr sz="1400" baseline="0">
          <a:solidFill>
            <a:srgbClr val="0085C3"/>
          </a:solidFill>
          <a:latin typeface="Museo Sans For Dell" pitchFamily="2" charset="0"/>
          <a:ea typeface="Museo Sans For Dell" pitchFamily="2" charset="0"/>
        </a:defRPr>
      </a:lvl3pPr>
      <a:lvl4pPr marL="457200" indent="-228600" algn="l" rtl="0" eaLnBrk="1" fontAlgn="base" hangingPunct="1">
        <a:lnSpc>
          <a:spcPct val="90000"/>
        </a:lnSpc>
        <a:spcBef>
          <a:spcPts val="300"/>
        </a:spcBef>
        <a:spcAft>
          <a:spcPts val="0"/>
        </a:spcAft>
        <a:buClr>
          <a:schemeClr val="bg1"/>
        </a:buClr>
        <a:buFont typeface="Museo For Dell 300" pitchFamily="50" charset="0"/>
        <a:buChar char="–"/>
        <a:tabLst/>
        <a:defRPr sz="1200">
          <a:solidFill>
            <a:srgbClr val="0085C3"/>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57200" y="228811"/>
            <a:ext cx="8229600" cy="33886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457200" y="915246"/>
            <a:ext cx="8229600" cy="43128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p:txBody>
      </p:sp>
      <p:sp>
        <p:nvSpPr>
          <p:cNvPr id="12" name="TextBox 11" hidden="1"/>
          <p:cNvSpPr txBox="1"/>
          <p:nvPr/>
        </p:nvSpPr>
        <p:spPr>
          <a:xfrm>
            <a:off x="1724027" y="4849203"/>
            <a:ext cx="649537" cy="110903"/>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5084195E-6DF7-4B3B-A2AB-E67BEB13BF64}" type="datetime1">
              <a:rPr lang="en-US" sz="800" smtClean="0">
                <a:solidFill>
                  <a:srgbClr val="444444">
                    <a:lumMod val="50000"/>
                    <a:lumOff val="50000"/>
                  </a:srgbClr>
                </a:solidFill>
                <a:latin typeface="Museo Sans For Dell 100"/>
                <a:ea typeface="ＭＳ Ｐゴシック" charset="-128"/>
              </a:rPr>
              <a:pPr defTabSz="914400" fontAlgn="base">
                <a:lnSpc>
                  <a:spcPct val="90000"/>
                </a:lnSpc>
                <a:spcBef>
                  <a:spcPts val="600"/>
                </a:spcBef>
                <a:buClr>
                  <a:srgbClr val="0085C3"/>
                </a:buClr>
              </a:pPr>
              <a:t>6/30/2014</a:t>
            </a:fld>
            <a:endParaRPr lang="en-US" sz="800" dirty="0" smtClean="0">
              <a:solidFill>
                <a:srgbClr val="444444">
                  <a:lumMod val="50000"/>
                  <a:lumOff val="50000"/>
                </a:srgbClr>
              </a:solidFill>
              <a:latin typeface="Museo Sans For Dell 100"/>
              <a:ea typeface="ＭＳ Ｐゴシック" charset="-128"/>
            </a:endParaRPr>
          </a:p>
        </p:txBody>
      </p:sp>
    </p:spTree>
    <p:extLst>
      <p:ext uri="{BB962C8B-B14F-4D97-AF65-F5344CB8AC3E}">
        <p14:creationId xmlns:p14="http://schemas.microsoft.com/office/powerpoint/2010/main" val="3997189855"/>
      </p:ext>
    </p:extLst>
  </p:cSld>
  <p:clrMap bg1="dk2" tx1="lt1" bg2="dk1" tx2="lt2" accent1="accent1" accent2="accent2" accent3="accent3" accent4="accent4" accent5="accent5" accent6="accent6" hlink="hlink" folHlink="folHlink"/>
  <p:sldLayoutIdLst>
    <p:sldLayoutId id="2147483899" r:id="rId1"/>
    <p:sldLayoutId id="2147483900" r:id="rId2"/>
    <p:sldLayoutId id="2147483901" r:id="rId3"/>
    <p:sldLayoutId id="2147483902" r:id="rId4"/>
    <p:sldLayoutId id="2147483903" r:id="rId5"/>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2400" b="0" i="0" cap="none" baseline="0">
          <a:solidFill>
            <a:schemeClr val="bg1"/>
          </a:solidFill>
          <a:latin typeface="+mj-lt"/>
          <a:ea typeface="Museo For Dell" pitchFamily="2" charset="0"/>
          <a:cs typeface="Museo For Dell 100"/>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0" indent="0" algn="l" rtl="0" eaLnBrk="1" fontAlgn="base" hangingPunct="1">
        <a:lnSpc>
          <a:spcPct val="100000"/>
        </a:lnSpc>
        <a:spcBef>
          <a:spcPts val="1000"/>
        </a:spcBef>
        <a:spcAft>
          <a:spcPts val="0"/>
        </a:spcAft>
        <a:buClr>
          <a:schemeClr val="bg1"/>
        </a:buClr>
        <a:buFontTx/>
        <a:buNone/>
        <a:defRPr sz="1400" b="0" i="0">
          <a:solidFill>
            <a:schemeClr val="tx1"/>
          </a:solidFill>
          <a:latin typeface="+mn-lt"/>
          <a:ea typeface="Museo Sans For Dell" pitchFamily="2" charset="0"/>
          <a:cs typeface="Museo Sans For Dell 100"/>
        </a:defRPr>
      </a:lvl1pPr>
      <a:lvl2pPr marL="228600" indent="-228600" algn="l" rtl="0" eaLnBrk="1" fontAlgn="base" hangingPunct="1">
        <a:lnSpc>
          <a:spcPct val="100000"/>
        </a:lnSpc>
        <a:spcBef>
          <a:spcPts val="0"/>
        </a:spcBef>
        <a:spcAft>
          <a:spcPts val="0"/>
        </a:spcAft>
        <a:buClr>
          <a:schemeClr val="bg1"/>
        </a:buClr>
        <a:buFont typeface="Arial"/>
        <a:buChar char="•"/>
        <a:tabLst/>
        <a:defRPr sz="1400" b="0" i="0" baseline="0">
          <a:solidFill>
            <a:schemeClr val="tx1"/>
          </a:solidFill>
          <a:latin typeface="+mn-lt"/>
          <a:ea typeface="Museo Sans For Dell" pitchFamily="2" charset="0"/>
          <a:cs typeface="Museo Sans For Dell 100"/>
        </a:defRPr>
      </a:lvl2pPr>
      <a:lvl3pPr marL="457200" indent="-228600" algn="l" rtl="0" eaLnBrk="1" fontAlgn="base" hangingPunct="1">
        <a:lnSpc>
          <a:spcPct val="90000"/>
        </a:lnSpc>
        <a:spcBef>
          <a:spcPts val="300"/>
        </a:spcBef>
        <a:spcAft>
          <a:spcPts val="0"/>
        </a:spcAft>
        <a:buClr>
          <a:schemeClr val="bg1"/>
        </a:buClr>
        <a:buFont typeface="Museo Sans For Dell" pitchFamily="2" charset="0"/>
        <a:buChar char="–"/>
        <a:tabLst/>
        <a:defRPr sz="1400" baseline="0">
          <a:solidFill>
            <a:srgbClr val="0085C3"/>
          </a:solidFill>
          <a:latin typeface="Museo Sans For Dell" pitchFamily="2" charset="0"/>
          <a:ea typeface="Museo Sans For Dell" pitchFamily="2" charset="0"/>
        </a:defRPr>
      </a:lvl3pPr>
      <a:lvl4pPr marL="457200" indent="-228600" algn="l" rtl="0" eaLnBrk="1" fontAlgn="base" hangingPunct="1">
        <a:lnSpc>
          <a:spcPct val="90000"/>
        </a:lnSpc>
        <a:spcBef>
          <a:spcPts val="300"/>
        </a:spcBef>
        <a:spcAft>
          <a:spcPts val="0"/>
        </a:spcAft>
        <a:buClr>
          <a:schemeClr val="bg1"/>
        </a:buClr>
        <a:buFont typeface="Museo For Dell 300" pitchFamily="50" charset="0"/>
        <a:buChar char="–"/>
        <a:tabLst/>
        <a:defRPr sz="1200">
          <a:solidFill>
            <a:srgbClr val="0085C3"/>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25450" y="197044"/>
            <a:ext cx="8229600" cy="33270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425450" y="969283"/>
            <a:ext cx="8229600" cy="3660987"/>
          </a:xfrm>
          <a:prstGeom prst="rect">
            <a:avLst/>
          </a:prstGeom>
          <a:noFill/>
          <a:ln w="9525">
            <a:noFill/>
            <a:miter lim="800000"/>
            <a:headEnd/>
            <a:tailEnd/>
          </a:ln>
        </p:spPr>
        <p:txBody>
          <a:bodyPr vert="horz" wrap="square" lIns="0" tIns="0" rIns="0" bIns="0" numCol="1" anchor="t" anchorCtr="0" compatLnSpc="1">
            <a:prstTxWarp prst="textNoShape">
              <a:avLst/>
            </a:prstTxWarp>
            <a:norm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12" name="TextBox 11" hidden="1"/>
          <p:cNvSpPr txBox="1"/>
          <p:nvPr/>
        </p:nvSpPr>
        <p:spPr>
          <a:xfrm>
            <a:off x="1724025" y="4849709"/>
            <a:ext cx="649288" cy="110903"/>
          </a:xfrm>
          <a:prstGeom prst="rect">
            <a:avLst/>
          </a:prstGeom>
          <a:noFill/>
        </p:spPr>
        <p:txBody>
          <a:bodyPr lIns="0" tIns="0" rIns="0" bIns="0" anchor="ctr">
            <a:spAutoFit/>
          </a:bodyPr>
          <a:lstStyle/>
          <a:p>
            <a:pPr defTabSz="914400" fontAlgn="base">
              <a:lnSpc>
                <a:spcPct val="90000"/>
              </a:lnSpc>
              <a:spcBef>
                <a:spcPts val="600"/>
              </a:spcBef>
              <a:buClr>
                <a:srgbClr val="0085C3"/>
              </a:buClr>
              <a:defRPr/>
            </a:pPr>
            <a:fld id="{5084195E-6DF7-4B3B-A2AB-E67BEB13BF64}" type="datetime1">
              <a:rPr lang="en-US" sz="800">
                <a:solidFill>
                  <a:srgbClr val="000000">
                    <a:lumMod val="50000"/>
                    <a:lumOff val="50000"/>
                  </a:srgbClr>
                </a:solidFill>
              </a:rPr>
              <a:pPr defTabSz="914400" fontAlgn="base">
                <a:lnSpc>
                  <a:spcPct val="90000"/>
                </a:lnSpc>
                <a:spcBef>
                  <a:spcPts val="600"/>
                </a:spcBef>
                <a:buClr>
                  <a:srgbClr val="0085C3"/>
                </a:buClr>
                <a:defRPr/>
              </a:pPr>
              <a:t>6/30/2014</a:t>
            </a:fld>
            <a:endParaRPr lang="en-US" sz="800" dirty="0">
              <a:solidFill>
                <a:srgbClr val="000000">
                  <a:lumMod val="50000"/>
                  <a:lumOff val="50000"/>
                </a:srgbClr>
              </a:solidFill>
            </a:endParaRPr>
          </a:p>
        </p:txBody>
      </p:sp>
    </p:spTree>
    <p:extLst>
      <p:ext uri="{BB962C8B-B14F-4D97-AF65-F5344CB8AC3E}">
        <p14:creationId xmlns:p14="http://schemas.microsoft.com/office/powerpoint/2010/main" val="497030224"/>
      </p:ext>
    </p:extLst>
  </p:cSld>
  <p:clrMap bg1="dk2" tx1="lt1" bg2="dk1" tx2="lt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 id="2147483917" r:id="rId13"/>
    <p:sldLayoutId id="2147483918" r:id="rId14"/>
  </p:sldLayoutIdLst>
  <p:transition spd="med">
    <p:wipe dir="r"/>
  </p:transition>
  <p:timing>
    <p:tnLst>
      <p:par>
        <p:cTn id="1" dur="indefinite" restart="never" nodeType="tmRoot"/>
      </p:par>
    </p:tnLst>
  </p:timing>
  <p:hf sldNum="0" hdr="0" ftr="0" dt="0"/>
  <p:txStyles>
    <p:titleStyle>
      <a:lvl1pPr algn="l" rtl="0" eaLnBrk="0" fontAlgn="base" hangingPunct="0">
        <a:lnSpc>
          <a:spcPct val="90000"/>
        </a:lnSpc>
        <a:spcBef>
          <a:spcPct val="0"/>
        </a:spcBef>
        <a:spcAft>
          <a:spcPct val="0"/>
        </a:spcAft>
        <a:defRPr sz="2400">
          <a:solidFill>
            <a:schemeClr val="accent1"/>
          </a:solidFill>
          <a:latin typeface="+mj-lt"/>
          <a:ea typeface="Museo For Dell" pitchFamily="2" charset="0"/>
          <a:cs typeface="Museo For Dell" pitchFamily="2" charset="0"/>
        </a:defRPr>
      </a:lvl1pPr>
      <a:lvl2pPr algn="l" rtl="0" eaLnBrk="0" fontAlgn="base" hangingPunct="0">
        <a:lnSpc>
          <a:spcPct val="90000"/>
        </a:lnSpc>
        <a:spcBef>
          <a:spcPct val="0"/>
        </a:spcBef>
        <a:spcAft>
          <a:spcPct val="0"/>
        </a:spcAft>
        <a:defRPr sz="2400">
          <a:solidFill>
            <a:schemeClr val="accent1"/>
          </a:solidFill>
          <a:latin typeface="Museo For Dell" pitchFamily="2" charset="0"/>
          <a:ea typeface="Museo For Dell" pitchFamily="2" charset="0"/>
          <a:cs typeface="Museo For Dell" pitchFamily="2" charset="0"/>
        </a:defRPr>
      </a:lvl2pPr>
      <a:lvl3pPr algn="l" rtl="0" eaLnBrk="0" fontAlgn="base" hangingPunct="0">
        <a:lnSpc>
          <a:spcPct val="90000"/>
        </a:lnSpc>
        <a:spcBef>
          <a:spcPct val="0"/>
        </a:spcBef>
        <a:spcAft>
          <a:spcPct val="0"/>
        </a:spcAft>
        <a:defRPr sz="2400">
          <a:solidFill>
            <a:schemeClr val="accent1"/>
          </a:solidFill>
          <a:latin typeface="Museo For Dell" pitchFamily="2" charset="0"/>
          <a:ea typeface="Museo For Dell" pitchFamily="2" charset="0"/>
          <a:cs typeface="Museo For Dell" pitchFamily="2" charset="0"/>
        </a:defRPr>
      </a:lvl3pPr>
      <a:lvl4pPr algn="l" rtl="0" eaLnBrk="0" fontAlgn="base" hangingPunct="0">
        <a:lnSpc>
          <a:spcPct val="90000"/>
        </a:lnSpc>
        <a:spcBef>
          <a:spcPct val="0"/>
        </a:spcBef>
        <a:spcAft>
          <a:spcPct val="0"/>
        </a:spcAft>
        <a:defRPr sz="2400">
          <a:solidFill>
            <a:schemeClr val="accent1"/>
          </a:solidFill>
          <a:latin typeface="Museo For Dell" pitchFamily="2" charset="0"/>
          <a:ea typeface="Museo For Dell" pitchFamily="2" charset="0"/>
          <a:cs typeface="Museo For Dell" pitchFamily="2" charset="0"/>
        </a:defRPr>
      </a:lvl4pPr>
      <a:lvl5pPr algn="l" rtl="0" eaLnBrk="0" fontAlgn="base" hangingPunct="0">
        <a:lnSpc>
          <a:spcPct val="90000"/>
        </a:lnSpc>
        <a:spcBef>
          <a:spcPct val="0"/>
        </a:spcBef>
        <a:spcAft>
          <a:spcPct val="0"/>
        </a:spcAft>
        <a:defRPr sz="2400">
          <a:solidFill>
            <a:schemeClr val="accent1"/>
          </a:solidFill>
          <a:latin typeface="Museo For Dell" pitchFamily="2" charset="0"/>
          <a:ea typeface="Museo For Dell" pitchFamily="2" charset="0"/>
          <a:cs typeface="Museo For Dell" pitchFamily="2"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0" fontAlgn="base" hangingPunct="0">
        <a:lnSpc>
          <a:spcPct val="100000"/>
        </a:lnSpc>
        <a:spcBef>
          <a:spcPts val="100"/>
        </a:spcBef>
        <a:spcAft>
          <a:spcPts val="200"/>
        </a:spcAft>
        <a:buClr>
          <a:schemeClr val="accent1"/>
        </a:buClr>
        <a:buFont typeface="Arial" pitchFamily="34" charset="0"/>
        <a:buChar char="•"/>
        <a:defRPr sz="2000">
          <a:solidFill>
            <a:schemeClr val="tx1"/>
          </a:solidFill>
          <a:latin typeface="+mn-lt"/>
          <a:ea typeface="Museo Sans For Dell" pitchFamily="2" charset="0"/>
          <a:cs typeface="Museo Sans For Dell" pitchFamily="2" charset="0"/>
        </a:defRPr>
      </a:lvl1pPr>
      <a:lvl2pPr marL="574675" indent="-223838" algn="l" rtl="0" eaLnBrk="0" fontAlgn="base" hangingPunct="0">
        <a:lnSpc>
          <a:spcPct val="100000"/>
        </a:lnSpc>
        <a:spcBef>
          <a:spcPts val="100"/>
        </a:spcBef>
        <a:spcAft>
          <a:spcPts val="200"/>
        </a:spcAft>
        <a:buClr>
          <a:schemeClr val="accent1"/>
        </a:buClr>
        <a:buFont typeface="Museo Sans For Dell" pitchFamily="2" charset="0"/>
        <a:buChar char="–"/>
        <a:defRPr sz="1600">
          <a:solidFill>
            <a:schemeClr val="tx1"/>
          </a:solidFill>
          <a:latin typeface="+mn-lt"/>
          <a:ea typeface="Museo Sans For Dell" pitchFamily="2" charset="0"/>
          <a:cs typeface="Museo Sans For Dell" pitchFamily="2" charset="0"/>
        </a:defRPr>
      </a:lvl2pPr>
      <a:lvl3pPr marL="909638" indent="-220663" algn="l" rtl="0" eaLnBrk="0" fontAlgn="base" hangingPunct="0">
        <a:lnSpc>
          <a:spcPct val="100000"/>
        </a:lnSpc>
        <a:spcBef>
          <a:spcPts val="100"/>
        </a:spcBef>
        <a:spcAft>
          <a:spcPts val="200"/>
        </a:spcAft>
        <a:buClr>
          <a:schemeClr val="accent1"/>
        </a:buClr>
        <a:buFont typeface="Museo Sans For Dell" pitchFamily="2" charset="0"/>
        <a:buChar char="–"/>
        <a:defRPr sz="1400">
          <a:solidFill>
            <a:schemeClr val="tx1"/>
          </a:solidFill>
          <a:latin typeface="+mn-lt"/>
          <a:ea typeface="Museo Sans For Dell" pitchFamily="2" charset="0"/>
          <a:cs typeface="Museo Sans For Dell" pitchFamily="2" charset="0"/>
        </a:defRPr>
      </a:lvl3pPr>
      <a:lvl4pPr marL="1200150" indent="-176213" algn="l" rtl="0" eaLnBrk="0" fontAlgn="base" hangingPunct="0">
        <a:lnSpc>
          <a:spcPct val="100000"/>
        </a:lnSpc>
        <a:spcBef>
          <a:spcPts val="100"/>
        </a:spcBef>
        <a:spcAft>
          <a:spcPts val="200"/>
        </a:spcAft>
        <a:buClr>
          <a:schemeClr val="accent1"/>
        </a:buClr>
        <a:buFont typeface="Museo For Dell 300"/>
        <a:buChar char="–"/>
        <a:defRPr sz="1200">
          <a:solidFill>
            <a:schemeClr val="tx1"/>
          </a:solidFill>
          <a:latin typeface="+mn-lt"/>
          <a:ea typeface="Museo Sans For Dell" pitchFamily="2" charset="0"/>
          <a:cs typeface="Museo Sans For Dell" pitchFamily="2" charset="0"/>
        </a:defRPr>
      </a:lvl4pPr>
      <a:lvl5pPr marL="1608138" indent="-236538" algn="l" rtl="0" eaLnBrk="0" fontAlgn="base" hangingPunct="0">
        <a:lnSpc>
          <a:spcPct val="90000"/>
        </a:lnSpc>
        <a:spcBef>
          <a:spcPts val="800"/>
        </a:spcBef>
        <a:spcAft>
          <a:spcPct val="0"/>
        </a:spcAft>
        <a:buClr>
          <a:schemeClr val="bg1"/>
        </a:buClr>
        <a:buFont typeface="Museo For Dell 300"/>
        <a:buChar char="–"/>
        <a:defRPr>
          <a:solidFill>
            <a:schemeClr val="bg2"/>
          </a:solidFill>
          <a:latin typeface="Museo Sans For Dell" pitchFamily="2" charset="0"/>
          <a:ea typeface="Museo Sans For Dell" pitchFamily="2" charset="0"/>
          <a:cs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 xmlns:p15="http://schemas.microsoft.com/office/powerpoint/2012/main">
        <p15:guide id="1" orient="horz" pos="1620" userDrawn="1">
          <p15:clr>
            <a:srgbClr val="F26B43"/>
          </p15:clr>
        </p15:guide>
        <p15:guide id="2" pos="2880" userDrawn="1">
          <p15:clr>
            <a:srgbClr val="F26B43"/>
          </p15:clr>
        </p15:guide>
      </p15:sldGuideLst>
    </p:ext>
  </p:extLst>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3" name="TextBox 12"/>
          <p:cNvSpPr txBox="1"/>
          <p:nvPr/>
        </p:nvSpPr>
        <p:spPr>
          <a:xfrm>
            <a:off x="430712" y="4831440"/>
            <a:ext cx="265176" cy="118982"/>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fld id="{58EC7406-F4CC-4ABF-902E-2AF4E70E5C0F}" type="slidenum">
              <a:rPr lang="en-US" sz="800" smtClean="0">
                <a:solidFill>
                  <a:srgbClr val="000000">
                    <a:lumMod val="50000"/>
                    <a:lumOff val="50000"/>
                  </a:srgbClr>
                </a:solidFill>
                <a:ea typeface="ＭＳ Ｐゴシック" charset="-128"/>
              </a:rPr>
              <a:pPr defTabSz="914400" fontAlgn="base">
                <a:lnSpc>
                  <a:spcPct val="90000"/>
                </a:lnSpc>
                <a:spcBef>
                  <a:spcPct val="0"/>
                </a:spcBef>
                <a:spcAft>
                  <a:spcPct val="0"/>
                </a:spcAft>
                <a:buClr>
                  <a:srgbClr val="0085C3"/>
                </a:buClr>
              </a:pPr>
              <a:t>‹#›</a:t>
            </a:fld>
            <a:endParaRPr lang="en-US" sz="800" dirty="0" err="1" smtClean="0">
              <a:solidFill>
                <a:srgbClr val="000000">
                  <a:lumMod val="50000"/>
                  <a:lumOff val="50000"/>
                </a:srgbClr>
              </a:solidFill>
              <a:ea typeface="ＭＳ Ｐゴシック" charset="-128"/>
            </a:endParaRPr>
          </a:p>
        </p:txBody>
      </p:sp>
      <p:sp>
        <p:nvSpPr>
          <p:cNvPr id="1028" name="Title Placeholder 21"/>
          <p:cNvSpPr>
            <a:spLocks noGrp="1"/>
          </p:cNvSpPr>
          <p:nvPr>
            <p:ph type="title"/>
          </p:nvPr>
        </p:nvSpPr>
        <p:spPr bwMode="auto">
          <a:xfrm>
            <a:off x="425926" y="196363"/>
            <a:ext cx="8279943" cy="332707"/>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457200" y="970075"/>
            <a:ext cx="8267136" cy="94728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4" name="TextBox 3"/>
          <p:cNvSpPr txBox="1"/>
          <p:nvPr/>
        </p:nvSpPr>
        <p:spPr bwMode="black">
          <a:xfrm>
            <a:off x="5459388" y="4815272"/>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000000">
                    <a:lumMod val="50000"/>
                    <a:lumOff val="50000"/>
                  </a:srgbClr>
                </a:solidFill>
                <a:ea typeface="ＭＳ Ｐゴシック" charset="-128"/>
              </a:rPr>
              <a:t>Software</a:t>
            </a:r>
            <a:endParaRPr lang="en-US" sz="900" dirty="0">
              <a:solidFill>
                <a:srgbClr val="000000">
                  <a:lumMod val="50000"/>
                  <a:lumOff val="50000"/>
                </a:srgbClr>
              </a:solidFill>
              <a:ea typeface="ＭＳ Ｐゴシック" charset="-128"/>
            </a:endParaRPr>
          </a:p>
        </p:txBody>
      </p:sp>
      <p:pic>
        <p:nvPicPr>
          <p:cNvPr id="9" name="Picture 8" descr="dell_gray_logo.png"/>
          <p:cNvPicPr>
            <a:picLocks noChangeAspect="1"/>
          </p:cNvPicPr>
          <p:nvPr/>
        </p:nvPicPr>
        <p:blipFill>
          <a:blip r:embed="rId8" cstate="screen"/>
          <a:stretch>
            <a:fillRect/>
          </a:stretch>
        </p:blipFill>
        <p:spPr bwMode="black">
          <a:xfrm>
            <a:off x="8285573" y="4651805"/>
            <a:ext cx="470832" cy="471268"/>
          </a:xfrm>
          <a:prstGeom prst="rect">
            <a:avLst/>
          </a:prstGeom>
        </p:spPr>
      </p:pic>
      <p:sp>
        <p:nvSpPr>
          <p:cNvPr id="12" name="TextBox 11" hidden="1"/>
          <p:cNvSpPr txBox="1"/>
          <p:nvPr/>
        </p:nvSpPr>
        <p:spPr>
          <a:xfrm>
            <a:off x="1724027" y="4849203"/>
            <a:ext cx="649537" cy="110903"/>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5084195E-6DF7-4B3B-A2AB-E67BEB13BF64}" type="datetime1">
              <a:rPr lang="en-US" sz="800" smtClean="0">
                <a:solidFill>
                  <a:srgbClr val="000000">
                    <a:lumMod val="50000"/>
                    <a:lumOff val="50000"/>
                  </a:srgbClr>
                </a:solidFill>
                <a:ea typeface="ＭＳ Ｐゴシック" charset="-128"/>
              </a:rPr>
              <a:pPr defTabSz="914400" fontAlgn="base">
                <a:lnSpc>
                  <a:spcPct val="90000"/>
                </a:lnSpc>
                <a:spcBef>
                  <a:spcPts val="600"/>
                </a:spcBef>
                <a:buClr>
                  <a:srgbClr val="0085C3"/>
                </a:buClr>
              </a:pPr>
              <a:t>6/30/2014</a:t>
            </a:fld>
            <a:endParaRPr lang="en-US" sz="800" dirty="0" smtClean="0">
              <a:solidFill>
                <a:srgbClr val="000000">
                  <a:lumMod val="50000"/>
                  <a:lumOff val="50000"/>
                </a:srgbClr>
              </a:solidFill>
              <a:ea typeface="ＭＳ Ｐゴシック" charset="-128"/>
            </a:endParaRPr>
          </a:p>
        </p:txBody>
      </p:sp>
    </p:spTree>
    <p:extLst>
      <p:ext uri="{BB962C8B-B14F-4D97-AF65-F5344CB8AC3E}">
        <p14:creationId xmlns:p14="http://schemas.microsoft.com/office/powerpoint/2010/main" val="1904533620"/>
      </p:ext>
    </p:extLst>
  </p:cSld>
  <p:clrMap bg1="dk2" tx1="lt1" bg2="dk1" tx2="lt2" accent1="accent1" accent2="accent2" accent3="accent3" accent4="accent4" accent5="accent5" accent6="accent6" hlink="hlink" folHlink="folHlink"/>
  <p:sldLayoutIdLst>
    <p:sldLayoutId id="2147483920" r:id="rId1"/>
    <p:sldLayoutId id="2147483921" r:id="rId2"/>
    <p:sldLayoutId id="2147483922" r:id="rId3"/>
    <p:sldLayoutId id="2147483923" r:id="rId4"/>
    <p:sldLayoutId id="2147483924" r:id="rId5"/>
    <p:sldLayoutId id="2147483925" r:id="rId6"/>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2400" b="0" cap="none" baseline="0">
          <a:solidFill>
            <a:schemeClr val="accent1"/>
          </a:solidFill>
          <a:latin typeface="+mj-lt"/>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accent1"/>
        </a:buClr>
        <a:buFont typeface="Arial" pitchFamily="34" charset="0"/>
        <a:buChar char="•"/>
        <a:defRPr sz="1800">
          <a:solidFill>
            <a:schemeClr val="tx1"/>
          </a:solidFill>
          <a:latin typeface="+mn-lt"/>
          <a:ea typeface="Museo Sans For Dell" pitchFamily="2" charset="0"/>
          <a:cs typeface="+mn-cs"/>
        </a:defRPr>
      </a:lvl1pPr>
      <a:lvl2pPr marL="574675" indent="-223838" algn="l" rtl="0" eaLnBrk="1" fontAlgn="base" hangingPunct="1">
        <a:lnSpc>
          <a:spcPct val="90000"/>
        </a:lnSpc>
        <a:spcBef>
          <a:spcPts val="300"/>
        </a:spcBef>
        <a:spcAft>
          <a:spcPts val="0"/>
        </a:spcAft>
        <a:buClr>
          <a:schemeClr val="accent1"/>
        </a:buClr>
        <a:buFont typeface="Museo Sans For Dell" pitchFamily="2" charset="0"/>
        <a:buChar char="–"/>
        <a:defRPr sz="1600" baseline="0">
          <a:solidFill>
            <a:schemeClr val="tx1"/>
          </a:solidFill>
          <a:latin typeface="+mn-lt"/>
          <a:ea typeface="Museo Sans For Dell" pitchFamily="2" charset="0"/>
        </a:defRPr>
      </a:lvl2pPr>
      <a:lvl3pPr marL="909638" indent="-220663" algn="l" rtl="0" eaLnBrk="1" fontAlgn="base" hangingPunct="1">
        <a:lnSpc>
          <a:spcPct val="90000"/>
        </a:lnSpc>
        <a:spcBef>
          <a:spcPts val="300"/>
        </a:spcBef>
        <a:spcAft>
          <a:spcPts val="0"/>
        </a:spcAft>
        <a:buClr>
          <a:schemeClr val="accent1"/>
        </a:buClr>
        <a:buFont typeface="Museo Sans For Dell" pitchFamily="2" charset="0"/>
        <a:buChar char="–"/>
        <a:defRPr sz="1400" baseline="0">
          <a:solidFill>
            <a:schemeClr val="tx1"/>
          </a:solidFill>
          <a:latin typeface="+mn-lt"/>
          <a:ea typeface="Museo Sans For Dell" pitchFamily="2" charset="0"/>
        </a:defRPr>
      </a:lvl3pPr>
      <a:lvl4pPr marL="1200150" indent="-176213" algn="l" rtl="0" eaLnBrk="1" fontAlgn="base" hangingPunct="1">
        <a:lnSpc>
          <a:spcPct val="90000"/>
        </a:lnSpc>
        <a:spcBef>
          <a:spcPts val="300"/>
        </a:spcBef>
        <a:spcAft>
          <a:spcPts val="0"/>
        </a:spcAft>
        <a:buClr>
          <a:schemeClr val="accent1"/>
        </a:buClr>
        <a:buFont typeface="Museo For Dell 300" pitchFamily="50" charset="0"/>
        <a:buChar char="–"/>
        <a:defRPr sz="1200">
          <a:solidFill>
            <a:schemeClr val="tx1"/>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38150" y="196353"/>
            <a:ext cx="8248650" cy="44360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title</a:t>
            </a:r>
          </a:p>
        </p:txBody>
      </p:sp>
      <p:sp>
        <p:nvSpPr>
          <p:cNvPr id="1029" name="Text Placeholder 12"/>
          <p:cNvSpPr>
            <a:spLocks noGrp="1"/>
          </p:cNvSpPr>
          <p:nvPr>
            <p:ph type="body" idx="1"/>
          </p:nvPr>
        </p:nvSpPr>
        <p:spPr bwMode="auto">
          <a:xfrm>
            <a:off x="457200" y="956367"/>
            <a:ext cx="8248650" cy="105819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14" name="TextBox 13"/>
          <p:cNvSpPr txBox="1"/>
          <p:nvPr/>
        </p:nvSpPr>
        <p:spPr>
          <a:xfrm>
            <a:off x="440237" y="4847566"/>
            <a:ext cx="265176" cy="89237"/>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endParaRPr lang="en-US" sz="900" dirty="0" smtClean="0">
              <a:solidFill>
                <a:srgbClr val="000000">
                  <a:lumMod val="50000"/>
                  <a:lumOff val="50000"/>
                </a:srgbClr>
              </a:solidFill>
            </a:endParaRPr>
          </a:p>
        </p:txBody>
      </p:sp>
      <p:sp>
        <p:nvSpPr>
          <p:cNvPr id="16" name="TextBox 15" hidden="1"/>
          <p:cNvSpPr txBox="1"/>
          <p:nvPr/>
        </p:nvSpPr>
        <p:spPr>
          <a:xfrm>
            <a:off x="1895490" y="4829802"/>
            <a:ext cx="649537" cy="124765"/>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13" name="TextBox 12" hidden="1"/>
          <p:cNvSpPr txBox="1"/>
          <p:nvPr/>
        </p:nvSpPr>
        <p:spPr>
          <a:xfrm>
            <a:off x="1895490" y="4829802"/>
            <a:ext cx="649537" cy="124765"/>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pic>
        <p:nvPicPr>
          <p:cNvPr id="8" name="Picture 7" descr="dell_gray_logo.png"/>
          <p:cNvPicPr>
            <a:picLocks noChangeAspect="1"/>
          </p:cNvPicPr>
          <p:nvPr userDrawn="1"/>
        </p:nvPicPr>
        <p:blipFill>
          <a:blip r:embed="rId22" cstate="screen"/>
          <a:stretch>
            <a:fillRect/>
          </a:stretch>
        </p:blipFill>
        <p:spPr bwMode="black">
          <a:xfrm>
            <a:off x="8285573" y="4651805"/>
            <a:ext cx="470832" cy="471268"/>
          </a:xfrm>
          <a:prstGeom prst="rect">
            <a:avLst/>
          </a:prstGeom>
        </p:spPr>
      </p:pic>
      <p:sp>
        <p:nvSpPr>
          <p:cNvPr id="9" name="TextBox 8"/>
          <p:cNvSpPr txBox="1"/>
          <p:nvPr userDrawn="1"/>
        </p:nvSpPr>
        <p:spPr bwMode="black">
          <a:xfrm>
            <a:off x="5459388" y="4815268"/>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000000">
                    <a:lumMod val="50000"/>
                    <a:lumOff val="50000"/>
                  </a:srgbClr>
                </a:solidFill>
              </a:rPr>
              <a:t>Software Group</a:t>
            </a:r>
            <a:endParaRPr lang="en-US" sz="900" dirty="0">
              <a:solidFill>
                <a:srgbClr val="000000">
                  <a:lumMod val="50000"/>
                  <a:lumOff val="50000"/>
                </a:srgbClr>
              </a:solidFill>
            </a:endParaRPr>
          </a:p>
        </p:txBody>
      </p:sp>
    </p:spTree>
    <p:extLst>
      <p:ext uri="{BB962C8B-B14F-4D97-AF65-F5344CB8AC3E}">
        <p14:creationId xmlns:p14="http://schemas.microsoft.com/office/powerpoint/2010/main" val="794725697"/>
      </p:ext>
    </p:extLst>
  </p:cSld>
  <p:clrMap bg1="dk2" tx1="lt1" bg2="dk1" tx2="lt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 id="2147483938" r:id="rId12"/>
    <p:sldLayoutId id="2147483939" r:id="rId13"/>
    <p:sldLayoutId id="2147483940" r:id="rId14"/>
    <p:sldLayoutId id="2147483941" r:id="rId15"/>
    <p:sldLayoutId id="2147483942" r:id="rId16"/>
    <p:sldLayoutId id="2147483943" r:id="rId17"/>
    <p:sldLayoutId id="2147483944" r:id="rId18"/>
    <p:sldLayoutId id="2147483945" r:id="rId19"/>
    <p:sldLayoutId id="2147483946" r:id="rId20"/>
  </p:sldLayoutIdLst>
  <p:transition spd="med">
    <p:wipe dir="r"/>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3200" b="0" cap="none" baseline="0">
          <a:solidFill>
            <a:schemeClr val="bg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38150" y="196353"/>
            <a:ext cx="8248650" cy="44360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title</a:t>
            </a:r>
          </a:p>
        </p:txBody>
      </p:sp>
      <p:sp>
        <p:nvSpPr>
          <p:cNvPr id="1029" name="Text Placeholder 12"/>
          <p:cNvSpPr>
            <a:spLocks noGrp="1"/>
          </p:cNvSpPr>
          <p:nvPr>
            <p:ph type="body" idx="1"/>
          </p:nvPr>
        </p:nvSpPr>
        <p:spPr bwMode="auto">
          <a:xfrm>
            <a:off x="457200" y="956362"/>
            <a:ext cx="8248650" cy="105819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14" name="TextBox 13"/>
          <p:cNvSpPr txBox="1"/>
          <p:nvPr/>
        </p:nvSpPr>
        <p:spPr>
          <a:xfrm>
            <a:off x="440237" y="4847561"/>
            <a:ext cx="265176" cy="89237"/>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endParaRPr lang="en-US" sz="900" dirty="0" smtClean="0">
              <a:solidFill>
                <a:srgbClr val="000000">
                  <a:lumMod val="50000"/>
                  <a:lumOff val="50000"/>
                </a:srgbClr>
              </a:solidFill>
            </a:endParaRPr>
          </a:p>
        </p:txBody>
      </p:sp>
      <p:sp>
        <p:nvSpPr>
          <p:cNvPr id="16" name="TextBox 15" hidden="1"/>
          <p:cNvSpPr txBox="1"/>
          <p:nvPr/>
        </p:nvSpPr>
        <p:spPr>
          <a:xfrm>
            <a:off x="1895480" y="4829797"/>
            <a:ext cx="649537" cy="124765"/>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13" name="TextBox 12" hidden="1"/>
          <p:cNvSpPr txBox="1"/>
          <p:nvPr/>
        </p:nvSpPr>
        <p:spPr>
          <a:xfrm>
            <a:off x="1895480" y="4829797"/>
            <a:ext cx="649537" cy="124765"/>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pic>
        <p:nvPicPr>
          <p:cNvPr id="8" name="Picture 7" descr="dell_gray_logo.png"/>
          <p:cNvPicPr>
            <a:picLocks noChangeAspect="1"/>
          </p:cNvPicPr>
          <p:nvPr userDrawn="1"/>
        </p:nvPicPr>
        <p:blipFill>
          <a:blip r:embed="rId22" cstate="screen"/>
          <a:stretch>
            <a:fillRect/>
          </a:stretch>
        </p:blipFill>
        <p:spPr bwMode="black">
          <a:xfrm>
            <a:off x="8285573" y="4651805"/>
            <a:ext cx="470832" cy="471268"/>
          </a:xfrm>
          <a:prstGeom prst="rect">
            <a:avLst/>
          </a:prstGeom>
        </p:spPr>
      </p:pic>
      <p:sp>
        <p:nvSpPr>
          <p:cNvPr id="9" name="TextBox 8"/>
          <p:cNvSpPr txBox="1"/>
          <p:nvPr userDrawn="1"/>
        </p:nvSpPr>
        <p:spPr bwMode="black">
          <a:xfrm>
            <a:off x="5459388" y="481526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000000">
                    <a:lumMod val="50000"/>
                    <a:lumOff val="50000"/>
                  </a:srgbClr>
                </a:solidFill>
              </a:rPr>
              <a:t>Software Group</a:t>
            </a:r>
            <a:endParaRPr lang="en-US" sz="900" dirty="0">
              <a:solidFill>
                <a:srgbClr val="000000">
                  <a:lumMod val="50000"/>
                  <a:lumOff val="50000"/>
                </a:srgbClr>
              </a:solidFill>
            </a:endParaRPr>
          </a:p>
        </p:txBody>
      </p:sp>
    </p:spTree>
    <p:extLst>
      <p:ext uri="{BB962C8B-B14F-4D97-AF65-F5344CB8AC3E}">
        <p14:creationId xmlns:p14="http://schemas.microsoft.com/office/powerpoint/2010/main" val="1154166899"/>
      </p:ext>
    </p:extLst>
  </p:cSld>
  <p:clrMap bg1="dk2" tx1="lt1" bg2="dk1" tx2="lt2" accent1="accent1" accent2="accent2" accent3="accent3" accent4="accent4" accent5="accent5" accent6="accent6" hlink="hlink" folHlink="folHlink"/>
  <p:sldLayoutIdLst>
    <p:sldLayoutId id="2147483948" r:id="rId1"/>
    <p:sldLayoutId id="2147483949" r:id="rId2"/>
    <p:sldLayoutId id="2147483950" r:id="rId3"/>
    <p:sldLayoutId id="2147483951" r:id="rId4"/>
    <p:sldLayoutId id="2147483952" r:id="rId5"/>
    <p:sldLayoutId id="2147483953" r:id="rId6"/>
    <p:sldLayoutId id="2147483954" r:id="rId7"/>
    <p:sldLayoutId id="2147483955" r:id="rId8"/>
    <p:sldLayoutId id="2147483956" r:id="rId9"/>
    <p:sldLayoutId id="2147483957" r:id="rId10"/>
    <p:sldLayoutId id="2147483958" r:id="rId11"/>
    <p:sldLayoutId id="2147483959" r:id="rId12"/>
    <p:sldLayoutId id="2147483960" r:id="rId13"/>
    <p:sldLayoutId id="2147483961" r:id="rId14"/>
    <p:sldLayoutId id="2147483962" r:id="rId15"/>
    <p:sldLayoutId id="2147483963" r:id="rId16"/>
    <p:sldLayoutId id="2147483964" r:id="rId17"/>
    <p:sldLayoutId id="2147483965" r:id="rId18"/>
    <p:sldLayoutId id="2147483966" r:id="rId19"/>
    <p:sldLayoutId id="2147483967" r:id="rId20"/>
  </p:sldLayoutIdLst>
  <p:transition spd="med">
    <p:wipe dir="r"/>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3200" b="0" cap="none" baseline="0">
          <a:solidFill>
            <a:schemeClr val="bg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8" name="Title Placeholder 21"/>
          <p:cNvSpPr>
            <a:spLocks noGrp="1"/>
          </p:cNvSpPr>
          <p:nvPr>
            <p:ph type="title"/>
          </p:nvPr>
        </p:nvSpPr>
        <p:spPr bwMode="auto">
          <a:xfrm>
            <a:off x="425947" y="196172"/>
            <a:ext cx="8279943" cy="36933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9" name="Text Placeholder 12"/>
          <p:cNvSpPr>
            <a:spLocks noGrp="1"/>
          </p:cNvSpPr>
          <p:nvPr>
            <p:ph type="body" idx="1"/>
          </p:nvPr>
        </p:nvSpPr>
        <p:spPr bwMode="auto">
          <a:xfrm>
            <a:off x="457200" y="969168"/>
            <a:ext cx="8267136" cy="1052596"/>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Tree>
    <p:extLst>
      <p:ext uri="{BB962C8B-B14F-4D97-AF65-F5344CB8AC3E}">
        <p14:creationId xmlns:p14="http://schemas.microsoft.com/office/powerpoint/2010/main" val="4280144870"/>
      </p:ext>
    </p:extLst>
  </p:cSld>
  <p:clrMap bg1="lt1" tx1="dk1" bg2="lt2" tx2="dk2" accent1="accent1" accent2="accent2" accent3="accent3" accent4="accent4" accent5="accent5" accent6="accent6" hlink="hlink" folHlink="folHlink"/>
  <p:sldLayoutIdLst>
    <p:sldLayoutId id="2147483675" r:id="rId1"/>
    <p:sldLayoutId id="2147483681" r:id="rId2"/>
  </p:sldLayoutIdLst>
  <p:timing>
    <p:tnLst>
      <p:par>
        <p:cTn id="1" dur="indefinite" restart="never" nodeType="tmRoot"/>
      </p:par>
    </p:tnLst>
  </p:timing>
  <p:hf sldNum="0" hdr="0" dt="0"/>
  <p:txStyles>
    <p:titleStyle>
      <a:lvl1pPr algn="l" defTabSz="457200" rtl="0" eaLnBrk="1" latinLnBrk="0" hangingPunct="1">
        <a:spcBef>
          <a:spcPct val="0"/>
        </a:spcBef>
        <a:buNone/>
        <a:defRPr sz="2400" b="0" i="0" kern="1200">
          <a:solidFill>
            <a:schemeClr val="bg1"/>
          </a:solidFill>
          <a:latin typeface="Museo For Dell 100"/>
          <a:ea typeface="+mj-ea"/>
          <a:cs typeface="Museo For Dell 100"/>
        </a:defRPr>
      </a:lvl1pPr>
    </p:titleStyle>
    <p:bodyStyle>
      <a:lvl1pPr marL="231775" indent="-231775" algn="l" defTabSz="457200" rtl="0" eaLnBrk="1" latinLnBrk="0" hangingPunct="1">
        <a:spcBef>
          <a:spcPct val="20000"/>
        </a:spcBef>
        <a:buClr>
          <a:schemeClr val="bg1"/>
        </a:buClr>
        <a:buFont typeface="Museo Sans For Dell 100" panose="02000000000000000000" pitchFamily="50" charset="0"/>
        <a:buChar char="•"/>
        <a:tabLst/>
        <a:defRPr sz="1800" b="0" i="0" kern="1200">
          <a:solidFill>
            <a:schemeClr val="bg1"/>
          </a:solidFill>
          <a:latin typeface="Museo Sans For Dell 100"/>
          <a:ea typeface="+mn-ea"/>
          <a:cs typeface="Museo Sans For Dell 100"/>
        </a:defRPr>
      </a:lvl1pPr>
      <a:lvl2pPr marL="685800" indent="-228600" algn="l" defTabSz="457200" rtl="0" eaLnBrk="1" latinLnBrk="0" hangingPunct="1">
        <a:spcBef>
          <a:spcPct val="20000"/>
        </a:spcBef>
        <a:buClr>
          <a:schemeClr val="bg1"/>
        </a:buClr>
        <a:buFont typeface="Museo Sans For Dell 100" panose="02000000000000000000" pitchFamily="50" charset="0"/>
        <a:buChar char="-"/>
        <a:defRPr sz="1600" b="0" i="0" kern="1200">
          <a:solidFill>
            <a:schemeClr val="bg1"/>
          </a:solidFill>
          <a:latin typeface="Museo For Dell 100"/>
          <a:ea typeface="+mn-ea"/>
          <a:cs typeface="Museo For Dell 100"/>
        </a:defRPr>
      </a:lvl2pPr>
      <a:lvl3pPr marL="1147763" indent="-233363" algn="l" defTabSz="457200" rtl="0" eaLnBrk="1" latinLnBrk="0" hangingPunct="1">
        <a:spcBef>
          <a:spcPct val="20000"/>
        </a:spcBef>
        <a:buClr>
          <a:schemeClr val="bg1"/>
        </a:buClr>
        <a:buFont typeface="Museo Sans For Dell 100" panose="02000000000000000000" pitchFamily="50" charset="0"/>
        <a:buChar char="-"/>
        <a:defRPr sz="1400" b="0" i="0" kern="1200">
          <a:solidFill>
            <a:schemeClr val="bg1"/>
          </a:solidFill>
          <a:latin typeface="Museo Sans For Dell 100"/>
          <a:ea typeface="+mn-ea"/>
          <a:cs typeface="Museo Sans For Dell 100"/>
        </a:defRPr>
      </a:lvl3pPr>
      <a:lvl4pPr marL="1604963" indent="-233363" algn="l" defTabSz="457200" rtl="0" eaLnBrk="1" latinLnBrk="0" hangingPunct="1">
        <a:spcBef>
          <a:spcPct val="20000"/>
        </a:spcBef>
        <a:buClr>
          <a:schemeClr val="bg1"/>
        </a:buClr>
        <a:buFont typeface="Museo Sans For Dell 100" panose="02000000000000000000" pitchFamily="50" charset="0"/>
        <a:buChar char="-"/>
        <a:defRPr sz="1200" b="0" i="0" kern="1200">
          <a:solidFill>
            <a:schemeClr val="bg1"/>
          </a:solidFill>
          <a:latin typeface="Museo Sans For Dell 100"/>
          <a:ea typeface="+mn-ea"/>
          <a:cs typeface="Museo Sans For Dell 100"/>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xmlns="">
        <p15:guide id="1" pos="2880">
          <p15:clr>
            <a:srgbClr val="F26B43"/>
          </p15:clr>
        </p15:guide>
        <p15:guide id="2" orient="horz" pos="311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38150" y="196353"/>
            <a:ext cx="8248650" cy="4431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title</a:t>
            </a:r>
          </a:p>
        </p:txBody>
      </p:sp>
      <p:sp>
        <p:nvSpPr>
          <p:cNvPr id="1029" name="Text Placeholder 12"/>
          <p:cNvSpPr>
            <a:spLocks noGrp="1"/>
          </p:cNvSpPr>
          <p:nvPr>
            <p:ph type="body" idx="1"/>
          </p:nvPr>
        </p:nvSpPr>
        <p:spPr bwMode="auto">
          <a:xfrm>
            <a:off x="457200" y="956362"/>
            <a:ext cx="8248650" cy="10572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pic>
        <p:nvPicPr>
          <p:cNvPr id="6" name="Picture 5" descr="dell_gray_logo.png"/>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bwMode="black">
          <a:xfrm>
            <a:off x="8193064" y="4674357"/>
            <a:ext cx="573025" cy="430167"/>
          </a:xfrm>
          <a:prstGeom prst="rect">
            <a:avLst/>
          </a:prstGeom>
        </p:spPr>
      </p:pic>
      <p:sp>
        <p:nvSpPr>
          <p:cNvPr id="14" name="TextBox 13"/>
          <p:cNvSpPr txBox="1"/>
          <p:nvPr/>
        </p:nvSpPr>
        <p:spPr>
          <a:xfrm>
            <a:off x="440237" y="4847581"/>
            <a:ext cx="265176" cy="89237"/>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fld id="{58EC7406-F4CC-4ABF-902E-2AF4E70E5C0F}" type="slidenum">
              <a:rPr lang="en-US" sz="900" smtClean="0">
                <a:solidFill>
                  <a:srgbClr val="000000">
                    <a:lumMod val="50000"/>
                    <a:lumOff val="50000"/>
                  </a:srgbClr>
                </a:solidFill>
              </a:rPr>
              <a:pPr defTabSz="914400" fontAlgn="base">
                <a:lnSpc>
                  <a:spcPct val="90000"/>
                </a:lnSpc>
                <a:spcBef>
                  <a:spcPct val="0"/>
                </a:spcBef>
                <a:spcAft>
                  <a:spcPct val="0"/>
                </a:spcAft>
                <a:buClr>
                  <a:srgbClr val="0085C3"/>
                </a:buClr>
              </a:pPr>
              <a:t>‹#›</a:t>
            </a:fld>
            <a:endParaRPr lang="en-US" sz="900" dirty="0" err="1" smtClean="0">
              <a:solidFill>
                <a:srgbClr val="000000">
                  <a:lumMod val="50000"/>
                  <a:lumOff val="50000"/>
                </a:srgbClr>
              </a:solidFill>
            </a:endParaRPr>
          </a:p>
        </p:txBody>
      </p:sp>
      <p:sp>
        <p:nvSpPr>
          <p:cNvPr id="16" name="TextBox 15" hidden="1"/>
          <p:cNvSpPr txBox="1"/>
          <p:nvPr/>
        </p:nvSpPr>
        <p:spPr>
          <a:xfrm>
            <a:off x="1895516" y="4829854"/>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13" name="TextBox 12" hidden="1"/>
          <p:cNvSpPr txBox="1"/>
          <p:nvPr/>
        </p:nvSpPr>
        <p:spPr>
          <a:xfrm>
            <a:off x="1895516" y="4829854"/>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9" name="TextBox 8"/>
          <p:cNvSpPr txBox="1"/>
          <p:nvPr/>
        </p:nvSpPr>
        <p:spPr bwMode="black">
          <a:xfrm>
            <a:off x="5350331" y="4832495"/>
            <a:ext cx="2743200" cy="153888"/>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1000" dirty="0" smtClean="0">
                <a:solidFill>
                  <a:srgbClr val="000000">
                    <a:lumMod val="50000"/>
                    <a:lumOff val="50000"/>
                  </a:srgbClr>
                </a:solidFill>
              </a:rPr>
              <a:t>Services</a:t>
            </a:r>
            <a:endParaRPr lang="en-US" sz="1000" dirty="0">
              <a:solidFill>
                <a:srgbClr val="000000">
                  <a:lumMod val="50000"/>
                  <a:lumOff val="50000"/>
                </a:srgbClr>
              </a:solidFill>
            </a:endParaRPr>
          </a:p>
        </p:txBody>
      </p:sp>
      <p:sp>
        <p:nvSpPr>
          <p:cNvPr id="11" name="TextBox 10"/>
          <p:cNvSpPr txBox="1"/>
          <p:nvPr/>
        </p:nvSpPr>
        <p:spPr>
          <a:xfrm>
            <a:off x="752475" y="4822951"/>
            <a:ext cx="933450" cy="138499"/>
          </a:xfrm>
          <a:prstGeom prst="rect">
            <a:avLst/>
          </a:prstGeom>
        </p:spPr>
        <p:txBody>
          <a:bodyPr vert="horz" wrap="square" lIns="0" tIns="0" rIns="0" bIns="0" rtlCol="0" anchor="ctr">
            <a:spAutoFit/>
          </a:bodyPr>
          <a:lstStyle/>
          <a:p>
            <a:pPr defTabSz="914400" fontAlgn="base">
              <a:lnSpc>
                <a:spcPct val="90000"/>
              </a:lnSpc>
              <a:spcBef>
                <a:spcPct val="0"/>
              </a:spcBef>
              <a:spcAft>
                <a:spcPct val="0"/>
              </a:spcAft>
              <a:buClr>
                <a:srgbClr val="0085C3"/>
              </a:buClr>
            </a:pPr>
            <a:r>
              <a:rPr lang="en-US" sz="1000" dirty="0" smtClean="0">
                <a:solidFill>
                  <a:srgbClr val="000000">
                    <a:lumMod val="50000"/>
                    <a:lumOff val="50000"/>
                  </a:srgbClr>
                </a:solidFill>
              </a:rPr>
              <a:t>Room for text</a:t>
            </a:r>
          </a:p>
        </p:txBody>
      </p:sp>
    </p:spTree>
    <p:extLst>
      <p:ext uri="{BB962C8B-B14F-4D97-AF65-F5344CB8AC3E}">
        <p14:creationId xmlns:p14="http://schemas.microsoft.com/office/powerpoint/2010/main" val="3082726516"/>
      </p:ext>
    </p:extLst>
  </p:cSld>
  <p:clrMap bg1="dk2" tx1="lt1" bg2="dk1" tx2="lt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Lst>
  <p:transition spd="med">
    <p:wipe dir="r"/>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3200" b="0" cap="none" baseline="0">
          <a:solidFill>
            <a:schemeClr val="bg1"/>
          </a:solidFill>
          <a:latin typeface="+mj-lt"/>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n-lt"/>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n-lt"/>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n-lt"/>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n-lt"/>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3" name="TextBox 12"/>
          <p:cNvSpPr txBox="1"/>
          <p:nvPr/>
        </p:nvSpPr>
        <p:spPr>
          <a:xfrm>
            <a:off x="430712" y="4831440"/>
            <a:ext cx="265176" cy="118982"/>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fld id="{58EC7406-F4CC-4ABF-902E-2AF4E70E5C0F}" type="slidenum">
              <a:rPr lang="en-US" sz="800" smtClean="0">
                <a:solidFill>
                  <a:srgbClr val="000000">
                    <a:lumMod val="50000"/>
                    <a:lumOff val="50000"/>
                  </a:srgbClr>
                </a:solidFill>
              </a:rPr>
              <a:pPr defTabSz="914400" fontAlgn="base">
                <a:lnSpc>
                  <a:spcPct val="90000"/>
                </a:lnSpc>
                <a:spcBef>
                  <a:spcPct val="0"/>
                </a:spcBef>
                <a:spcAft>
                  <a:spcPct val="0"/>
                </a:spcAft>
                <a:buClr>
                  <a:srgbClr val="0085C3"/>
                </a:buClr>
              </a:pPr>
              <a:t>‹#›</a:t>
            </a:fld>
            <a:endParaRPr lang="en-US" sz="800" dirty="0" err="1" smtClean="0">
              <a:solidFill>
                <a:srgbClr val="000000">
                  <a:lumMod val="50000"/>
                  <a:lumOff val="50000"/>
                </a:srgbClr>
              </a:solidFill>
            </a:endParaRPr>
          </a:p>
        </p:txBody>
      </p:sp>
      <p:sp>
        <p:nvSpPr>
          <p:cNvPr id="1028" name="Title Placeholder 21"/>
          <p:cNvSpPr>
            <a:spLocks noGrp="1"/>
          </p:cNvSpPr>
          <p:nvPr>
            <p:ph type="title"/>
          </p:nvPr>
        </p:nvSpPr>
        <p:spPr bwMode="auto">
          <a:xfrm>
            <a:off x="425948" y="196374"/>
            <a:ext cx="8279943" cy="3323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457200" y="970082"/>
            <a:ext cx="8267136" cy="9464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4" name="TextBox 3"/>
          <p:cNvSpPr txBox="1"/>
          <p:nvPr/>
        </p:nvSpPr>
        <p:spPr bwMode="black">
          <a:xfrm>
            <a:off x="5459388" y="4815287"/>
            <a:ext cx="2743200" cy="138499"/>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000000">
                    <a:lumMod val="50000"/>
                    <a:lumOff val="50000"/>
                  </a:srgbClr>
                </a:solidFill>
              </a:rPr>
              <a:t>Application Performance Monitoring</a:t>
            </a:r>
            <a:endParaRPr lang="en-US" sz="900" dirty="0">
              <a:solidFill>
                <a:srgbClr val="000000">
                  <a:lumMod val="50000"/>
                  <a:lumOff val="50000"/>
                </a:srgbClr>
              </a:solidFill>
            </a:endParaRPr>
          </a:p>
        </p:txBody>
      </p:sp>
      <p:pic>
        <p:nvPicPr>
          <p:cNvPr id="9" name="Picture 8" descr="dell_gray_logo.png"/>
          <p:cNvPicPr>
            <a:picLocks noChangeAspect="1"/>
          </p:cNvPicPr>
          <p:nvPr/>
        </p:nvPicPr>
        <p:blipFill>
          <a:blip r:embed="rId16" cstate="screen"/>
          <a:stretch>
            <a:fillRect/>
          </a:stretch>
        </p:blipFill>
        <p:spPr bwMode="black">
          <a:xfrm>
            <a:off x="8285573" y="4651805"/>
            <a:ext cx="470832" cy="471268"/>
          </a:xfrm>
          <a:prstGeom prst="rect">
            <a:avLst/>
          </a:prstGeom>
        </p:spPr>
      </p:pic>
      <p:sp>
        <p:nvSpPr>
          <p:cNvPr id="12" name="TextBox 11" hidden="1"/>
          <p:cNvSpPr txBox="1"/>
          <p:nvPr/>
        </p:nvSpPr>
        <p:spPr>
          <a:xfrm>
            <a:off x="1724027" y="4849268"/>
            <a:ext cx="649537" cy="11080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5084195E-6DF7-4B3B-A2AB-E67BEB13BF64}" type="datetime1">
              <a:rPr lang="en-US" sz="800" smtClean="0">
                <a:solidFill>
                  <a:srgbClr val="000000">
                    <a:lumMod val="50000"/>
                    <a:lumOff val="50000"/>
                  </a:srgbClr>
                </a:solidFill>
              </a:rPr>
              <a:pPr defTabSz="914400" fontAlgn="base">
                <a:lnSpc>
                  <a:spcPct val="90000"/>
                </a:lnSpc>
                <a:spcBef>
                  <a:spcPts val="600"/>
                </a:spcBef>
                <a:buClr>
                  <a:srgbClr val="0085C3"/>
                </a:buClr>
              </a:pPr>
              <a:t>6/30/2014</a:t>
            </a:fld>
            <a:endParaRPr lang="en-US" sz="800" dirty="0" smtClean="0">
              <a:solidFill>
                <a:srgbClr val="000000">
                  <a:lumMod val="50000"/>
                  <a:lumOff val="50000"/>
                </a:srgbClr>
              </a:solidFill>
            </a:endParaRPr>
          </a:p>
        </p:txBody>
      </p:sp>
    </p:spTree>
    <p:extLst>
      <p:ext uri="{BB962C8B-B14F-4D97-AF65-F5344CB8AC3E}">
        <p14:creationId xmlns:p14="http://schemas.microsoft.com/office/powerpoint/2010/main" val="723154665"/>
      </p:ext>
    </p:extLst>
  </p:cSld>
  <p:clrMap bg1="dk2" tx1="lt1" bg2="dk1" tx2="lt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12" r:id="rId14"/>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2400" b="0" cap="none" baseline="0">
          <a:solidFill>
            <a:schemeClr val="accent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accent1"/>
        </a:buClr>
        <a:buFont typeface="Arial" pitchFamily="34" charset="0"/>
        <a:buChar char="•"/>
        <a:defRPr sz="1800">
          <a:solidFill>
            <a:schemeClr val="tx1"/>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300"/>
        </a:spcBef>
        <a:spcAft>
          <a:spcPts val="0"/>
        </a:spcAft>
        <a:buClr>
          <a:schemeClr val="accent1"/>
        </a:buClr>
        <a:buFont typeface="Museo Sans For Dell" pitchFamily="2" charset="0"/>
        <a:buChar char="–"/>
        <a:defRPr sz="16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accent1"/>
        </a:buClr>
        <a:buFont typeface="Museo Sans For Dell" pitchFamily="2" charset="0"/>
        <a:buChar char="–"/>
        <a:defRPr sz="1400" baseline="0">
          <a:solidFill>
            <a:schemeClr val="tx1"/>
          </a:solidFill>
          <a:latin typeface="Museo Sans For Dell" pitchFamily="2" charset="0"/>
          <a:ea typeface="Museo Sans For Dell" pitchFamily="2" charset="0"/>
        </a:defRPr>
      </a:lvl3pPr>
      <a:lvl4pPr marL="1200150" indent="-176213" algn="l" rtl="0" eaLnBrk="1" fontAlgn="base" hangingPunct="1">
        <a:lnSpc>
          <a:spcPct val="90000"/>
        </a:lnSpc>
        <a:spcBef>
          <a:spcPts val="300"/>
        </a:spcBef>
        <a:spcAft>
          <a:spcPts val="0"/>
        </a:spcAft>
        <a:buClr>
          <a:schemeClr val="accent1"/>
        </a:buClr>
        <a:buFont typeface="Museo For Dell 300" pitchFamily="50" charset="0"/>
        <a:buChar char="–"/>
        <a:defRPr sz="12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3" name="TextBox 12"/>
          <p:cNvSpPr txBox="1"/>
          <p:nvPr/>
        </p:nvSpPr>
        <p:spPr>
          <a:xfrm>
            <a:off x="430712" y="4831440"/>
            <a:ext cx="265176" cy="118982"/>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fld id="{58EC7406-F4CC-4ABF-902E-2AF4E70E5C0F}" type="slidenum">
              <a:rPr lang="en-US" sz="800" smtClean="0">
                <a:solidFill>
                  <a:srgbClr val="000000">
                    <a:lumMod val="50000"/>
                    <a:lumOff val="50000"/>
                  </a:srgbClr>
                </a:solidFill>
              </a:rPr>
              <a:pPr defTabSz="914400" fontAlgn="base">
                <a:lnSpc>
                  <a:spcPct val="90000"/>
                </a:lnSpc>
                <a:spcBef>
                  <a:spcPct val="0"/>
                </a:spcBef>
                <a:spcAft>
                  <a:spcPct val="0"/>
                </a:spcAft>
                <a:buClr>
                  <a:srgbClr val="0085C3"/>
                </a:buClr>
              </a:pPr>
              <a:t>‹#›</a:t>
            </a:fld>
            <a:endParaRPr lang="en-US" sz="800" dirty="0" err="1" smtClean="0">
              <a:solidFill>
                <a:srgbClr val="000000">
                  <a:lumMod val="50000"/>
                  <a:lumOff val="50000"/>
                </a:srgbClr>
              </a:solidFill>
            </a:endParaRPr>
          </a:p>
        </p:txBody>
      </p:sp>
      <p:sp>
        <p:nvSpPr>
          <p:cNvPr id="1028" name="Title Placeholder 21"/>
          <p:cNvSpPr>
            <a:spLocks noGrp="1"/>
          </p:cNvSpPr>
          <p:nvPr>
            <p:ph type="title"/>
          </p:nvPr>
        </p:nvSpPr>
        <p:spPr bwMode="auto">
          <a:xfrm>
            <a:off x="425946" y="196373"/>
            <a:ext cx="8279943" cy="3323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457200" y="970079"/>
            <a:ext cx="8267136" cy="9464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4" name="TextBox 3"/>
          <p:cNvSpPr txBox="1"/>
          <p:nvPr/>
        </p:nvSpPr>
        <p:spPr bwMode="black">
          <a:xfrm>
            <a:off x="5459388" y="4815285"/>
            <a:ext cx="2743200" cy="138499"/>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000000">
                    <a:lumMod val="50000"/>
                    <a:lumOff val="50000"/>
                  </a:srgbClr>
                </a:solidFill>
              </a:rPr>
              <a:t>Software</a:t>
            </a:r>
            <a:endParaRPr lang="en-US" sz="900" dirty="0">
              <a:solidFill>
                <a:srgbClr val="000000">
                  <a:lumMod val="50000"/>
                  <a:lumOff val="50000"/>
                </a:srgbClr>
              </a:solidFill>
            </a:endParaRPr>
          </a:p>
        </p:txBody>
      </p:sp>
      <p:pic>
        <p:nvPicPr>
          <p:cNvPr id="9" name="Picture 8" descr="dell_gray_logo.png"/>
          <p:cNvPicPr>
            <a:picLocks noChangeAspect="1"/>
          </p:cNvPicPr>
          <p:nvPr/>
        </p:nvPicPr>
        <p:blipFill>
          <a:blip r:embed="rId16" cstate="screen"/>
          <a:stretch>
            <a:fillRect/>
          </a:stretch>
        </p:blipFill>
        <p:spPr bwMode="black">
          <a:xfrm>
            <a:off x="8285573" y="4651805"/>
            <a:ext cx="470832" cy="471268"/>
          </a:xfrm>
          <a:prstGeom prst="rect">
            <a:avLst/>
          </a:prstGeom>
        </p:spPr>
      </p:pic>
      <p:sp>
        <p:nvSpPr>
          <p:cNvPr id="12" name="TextBox 11" hidden="1"/>
          <p:cNvSpPr txBox="1"/>
          <p:nvPr/>
        </p:nvSpPr>
        <p:spPr>
          <a:xfrm>
            <a:off x="1724027" y="4849268"/>
            <a:ext cx="649537" cy="11080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5084195E-6DF7-4B3B-A2AB-E67BEB13BF64}" type="datetime1">
              <a:rPr lang="en-US" sz="800" smtClean="0">
                <a:solidFill>
                  <a:srgbClr val="000000">
                    <a:lumMod val="50000"/>
                    <a:lumOff val="50000"/>
                  </a:srgbClr>
                </a:solidFill>
              </a:rPr>
              <a:pPr defTabSz="914400" fontAlgn="base">
                <a:lnSpc>
                  <a:spcPct val="90000"/>
                </a:lnSpc>
                <a:spcBef>
                  <a:spcPts val="600"/>
                </a:spcBef>
                <a:buClr>
                  <a:srgbClr val="0085C3"/>
                </a:buClr>
              </a:pPr>
              <a:t>6/30/2014</a:t>
            </a:fld>
            <a:endParaRPr lang="en-US" sz="800" dirty="0" smtClean="0">
              <a:solidFill>
                <a:srgbClr val="000000">
                  <a:lumMod val="50000"/>
                  <a:lumOff val="50000"/>
                </a:srgbClr>
              </a:solidFill>
            </a:endParaRPr>
          </a:p>
        </p:txBody>
      </p:sp>
    </p:spTree>
    <p:extLst>
      <p:ext uri="{BB962C8B-B14F-4D97-AF65-F5344CB8AC3E}">
        <p14:creationId xmlns:p14="http://schemas.microsoft.com/office/powerpoint/2010/main" val="3789112092"/>
      </p:ext>
    </p:extLst>
  </p:cSld>
  <p:clrMap bg1="dk2" tx1="lt1" bg2="dk1" tx2="lt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2400" b="0" cap="none" baseline="0">
          <a:solidFill>
            <a:schemeClr val="accent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accent1"/>
        </a:buClr>
        <a:buFont typeface="Arial" pitchFamily="34" charset="0"/>
        <a:buChar char="•"/>
        <a:defRPr sz="1800">
          <a:solidFill>
            <a:schemeClr val="tx1"/>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300"/>
        </a:spcBef>
        <a:spcAft>
          <a:spcPts val="0"/>
        </a:spcAft>
        <a:buClr>
          <a:schemeClr val="accent1"/>
        </a:buClr>
        <a:buFont typeface="Museo Sans For Dell" pitchFamily="2" charset="0"/>
        <a:buChar char="–"/>
        <a:defRPr sz="16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accent1"/>
        </a:buClr>
        <a:buFont typeface="Museo Sans For Dell" pitchFamily="2" charset="0"/>
        <a:buChar char="–"/>
        <a:defRPr sz="1400" baseline="0">
          <a:solidFill>
            <a:schemeClr val="tx1"/>
          </a:solidFill>
          <a:latin typeface="Museo Sans For Dell" pitchFamily="2" charset="0"/>
          <a:ea typeface="Museo Sans For Dell" pitchFamily="2" charset="0"/>
        </a:defRPr>
      </a:lvl3pPr>
      <a:lvl4pPr marL="1200150" indent="-176213" algn="l" rtl="0" eaLnBrk="1" fontAlgn="base" hangingPunct="1">
        <a:lnSpc>
          <a:spcPct val="90000"/>
        </a:lnSpc>
        <a:spcBef>
          <a:spcPts val="300"/>
        </a:spcBef>
        <a:spcAft>
          <a:spcPts val="0"/>
        </a:spcAft>
        <a:buClr>
          <a:schemeClr val="accent1"/>
        </a:buClr>
        <a:buFont typeface="Museo For Dell 300" pitchFamily="50" charset="0"/>
        <a:buChar char="–"/>
        <a:defRPr sz="12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38150" y="196353"/>
            <a:ext cx="8248650" cy="4431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title</a:t>
            </a:r>
          </a:p>
        </p:txBody>
      </p:sp>
      <p:sp>
        <p:nvSpPr>
          <p:cNvPr id="1029" name="Text Placeholder 12"/>
          <p:cNvSpPr>
            <a:spLocks noGrp="1"/>
          </p:cNvSpPr>
          <p:nvPr>
            <p:ph type="body" idx="1"/>
          </p:nvPr>
        </p:nvSpPr>
        <p:spPr bwMode="auto">
          <a:xfrm>
            <a:off x="457200" y="956362"/>
            <a:ext cx="8248650" cy="10572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pic>
        <p:nvPicPr>
          <p:cNvPr id="6" name="Picture 5" descr="dell_gray_logo.png"/>
          <p:cNvPicPr>
            <a:picLocks noChangeAspect="1"/>
          </p:cNvPicPr>
          <p:nvPr/>
        </p:nvPicPr>
        <p:blipFill>
          <a:blip r:embed="rId24" cstate="screen"/>
          <a:stretch>
            <a:fillRect/>
          </a:stretch>
        </p:blipFill>
        <p:spPr bwMode="black">
          <a:xfrm>
            <a:off x="8193063" y="4674356"/>
            <a:ext cx="573025" cy="430167"/>
          </a:xfrm>
          <a:prstGeom prst="rect">
            <a:avLst/>
          </a:prstGeom>
        </p:spPr>
      </p:pic>
      <p:sp>
        <p:nvSpPr>
          <p:cNvPr id="14" name="TextBox 13"/>
          <p:cNvSpPr txBox="1"/>
          <p:nvPr/>
        </p:nvSpPr>
        <p:spPr>
          <a:xfrm>
            <a:off x="440237" y="4847580"/>
            <a:ext cx="265176" cy="89237"/>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fld id="{58EC7406-F4CC-4ABF-902E-2AF4E70E5C0F}" type="slidenum">
              <a:rPr lang="en-US" sz="900" smtClean="0">
                <a:solidFill>
                  <a:srgbClr val="000000">
                    <a:lumMod val="50000"/>
                    <a:lumOff val="50000"/>
                  </a:srgbClr>
                </a:solidFill>
              </a:rPr>
              <a:pPr defTabSz="914400" fontAlgn="base">
                <a:lnSpc>
                  <a:spcPct val="90000"/>
                </a:lnSpc>
                <a:spcBef>
                  <a:spcPct val="0"/>
                </a:spcBef>
                <a:spcAft>
                  <a:spcPct val="0"/>
                </a:spcAft>
                <a:buClr>
                  <a:srgbClr val="0085C3"/>
                </a:buClr>
              </a:pPr>
              <a:t>‹#›</a:t>
            </a:fld>
            <a:endParaRPr lang="en-US" sz="900" dirty="0" err="1" smtClean="0">
              <a:solidFill>
                <a:srgbClr val="000000">
                  <a:lumMod val="50000"/>
                  <a:lumOff val="50000"/>
                </a:srgbClr>
              </a:solidFill>
            </a:endParaRPr>
          </a:p>
        </p:txBody>
      </p:sp>
      <p:sp>
        <p:nvSpPr>
          <p:cNvPr id="16" name="TextBox 15" hidden="1"/>
          <p:cNvSpPr txBox="1"/>
          <p:nvPr/>
        </p:nvSpPr>
        <p:spPr>
          <a:xfrm>
            <a:off x="1895514" y="4829854"/>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13" name="TextBox 12" hidden="1"/>
          <p:cNvSpPr txBox="1"/>
          <p:nvPr/>
        </p:nvSpPr>
        <p:spPr>
          <a:xfrm>
            <a:off x="1895514" y="4829854"/>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9" name="TextBox 8"/>
          <p:cNvSpPr txBox="1"/>
          <p:nvPr/>
        </p:nvSpPr>
        <p:spPr bwMode="black">
          <a:xfrm>
            <a:off x="5350331" y="4832495"/>
            <a:ext cx="2743200" cy="153888"/>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1000" dirty="0" smtClean="0">
                <a:solidFill>
                  <a:srgbClr val="000000">
                    <a:lumMod val="50000"/>
                    <a:lumOff val="50000"/>
                  </a:srgbClr>
                </a:solidFill>
              </a:rPr>
              <a:t>Application Performance Monitoring</a:t>
            </a:r>
            <a:endParaRPr lang="en-US" sz="1000" dirty="0">
              <a:solidFill>
                <a:srgbClr val="000000">
                  <a:lumMod val="50000"/>
                  <a:lumOff val="50000"/>
                </a:srgbClr>
              </a:solidFill>
            </a:endParaRPr>
          </a:p>
        </p:txBody>
      </p:sp>
    </p:spTree>
    <p:extLst>
      <p:ext uri="{BB962C8B-B14F-4D97-AF65-F5344CB8AC3E}">
        <p14:creationId xmlns:p14="http://schemas.microsoft.com/office/powerpoint/2010/main" val="1871491289"/>
      </p:ext>
    </p:extLst>
  </p:cSld>
  <p:clrMap bg1="dk2" tx1="lt1" bg2="dk1"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Lst>
  <p:transition spd="med">
    <p:wipe dir="r"/>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3200" b="0" cap="none" baseline="0">
          <a:solidFill>
            <a:schemeClr val="bg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38150" y="196353"/>
            <a:ext cx="8248650" cy="4431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title</a:t>
            </a:r>
          </a:p>
        </p:txBody>
      </p:sp>
      <p:sp>
        <p:nvSpPr>
          <p:cNvPr id="1029" name="Text Placeholder 12"/>
          <p:cNvSpPr>
            <a:spLocks noGrp="1"/>
          </p:cNvSpPr>
          <p:nvPr>
            <p:ph type="body" idx="1"/>
          </p:nvPr>
        </p:nvSpPr>
        <p:spPr bwMode="auto">
          <a:xfrm>
            <a:off x="457200" y="956362"/>
            <a:ext cx="8248650" cy="10572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pic>
        <p:nvPicPr>
          <p:cNvPr id="6" name="Picture 5" descr="dell_gray_logo.png"/>
          <p:cNvPicPr>
            <a:picLocks noChangeAspect="1"/>
          </p:cNvPicPr>
          <p:nvPr/>
        </p:nvPicPr>
        <p:blipFill>
          <a:blip r:embed="rId24" cstate="screen"/>
          <a:stretch>
            <a:fillRect/>
          </a:stretch>
        </p:blipFill>
        <p:spPr bwMode="black">
          <a:xfrm>
            <a:off x="8193059" y="4674354"/>
            <a:ext cx="573025" cy="430167"/>
          </a:xfrm>
          <a:prstGeom prst="rect">
            <a:avLst/>
          </a:prstGeom>
        </p:spPr>
      </p:pic>
      <p:sp>
        <p:nvSpPr>
          <p:cNvPr id="14" name="TextBox 13"/>
          <p:cNvSpPr txBox="1"/>
          <p:nvPr/>
        </p:nvSpPr>
        <p:spPr>
          <a:xfrm>
            <a:off x="440237" y="4847578"/>
            <a:ext cx="265176" cy="89237"/>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fld id="{58EC7406-F4CC-4ABF-902E-2AF4E70E5C0F}" type="slidenum">
              <a:rPr lang="en-US" sz="900" smtClean="0">
                <a:solidFill>
                  <a:srgbClr val="000000">
                    <a:lumMod val="50000"/>
                    <a:lumOff val="50000"/>
                  </a:srgbClr>
                </a:solidFill>
              </a:rPr>
              <a:pPr defTabSz="914400" fontAlgn="base">
                <a:lnSpc>
                  <a:spcPct val="90000"/>
                </a:lnSpc>
                <a:spcBef>
                  <a:spcPct val="0"/>
                </a:spcBef>
                <a:spcAft>
                  <a:spcPct val="0"/>
                </a:spcAft>
                <a:buClr>
                  <a:srgbClr val="0085C3"/>
                </a:buClr>
              </a:pPr>
              <a:t>‹#›</a:t>
            </a:fld>
            <a:endParaRPr lang="en-US" sz="900" dirty="0" err="1" smtClean="0">
              <a:solidFill>
                <a:srgbClr val="000000">
                  <a:lumMod val="50000"/>
                  <a:lumOff val="50000"/>
                </a:srgbClr>
              </a:solidFill>
            </a:endParaRPr>
          </a:p>
        </p:txBody>
      </p:sp>
      <p:sp>
        <p:nvSpPr>
          <p:cNvPr id="16" name="TextBox 15" hidden="1"/>
          <p:cNvSpPr txBox="1"/>
          <p:nvPr/>
        </p:nvSpPr>
        <p:spPr>
          <a:xfrm>
            <a:off x="1895510" y="4829854"/>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13" name="TextBox 12" hidden="1"/>
          <p:cNvSpPr txBox="1"/>
          <p:nvPr/>
        </p:nvSpPr>
        <p:spPr>
          <a:xfrm>
            <a:off x="1895510" y="4829854"/>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9" name="TextBox 8"/>
          <p:cNvSpPr txBox="1"/>
          <p:nvPr/>
        </p:nvSpPr>
        <p:spPr bwMode="black">
          <a:xfrm>
            <a:off x="5350331" y="4832495"/>
            <a:ext cx="2743200" cy="153888"/>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1000" dirty="0" smtClean="0">
                <a:solidFill>
                  <a:srgbClr val="000000">
                    <a:lumMod val="50000"/>
                    <a:lumOff val="50000"/>
                  </a:srgbClr>
                </a:solidFill>
              </a:rPr>
              <a:t>Application Performance Monitoring</a:t>
            </a:r>
            <a:endParaRPr lang="en-US" sz="1000" dirty="0">
              <a:solidFill>
                <a:srgbClr val="000000">
                  <a:lumMod val="50000"/>
                  <a:lumOff val="50000"/>
                </a:srgbClr>
              </a:solidFill>
            </a:endParaRPr>
          </a:p>
        </p:txBody>
      </p:sp>
    </p:spTree>
    <p:extLst>
      <p:ext uri="{BB962C8B-B14F-4D97-AF65-F5344CB8AC3E}">
        <p14:creationId xmlns:p14="http://schemas.microsoft.com/office/powerpoint/2010/main" val="1914439197"/>
      </p:ext>
    </p:extLst>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Lst>
  <p:transition spd="med">
    <p:wipe dir="r"/>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3200" b="0" cap="none" baseline="0">
          <a:solidFill>
            <a:schemeClr val="bg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028" name="Title Placeholder 21"/>
          <p:cNvSpPr>
            <a:spLocks noGrp="1"/>
          </p:cNvSpPr>
          <p:nvPr>
            <p:ph type="title"/>
          </p:nvPr>
        </p:nvSpPr>
        <p:spPr bwMode="auto">
          <a:xfrm>
            <a:off x="438150" y="196353"/>
            <a:ext cx="8248650" cy="443198"/>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title</a:t>
            </a:r>
          </a:p>
        </p:txBody>
      </p:sp>
      <p:sp>
        <p:nvSpPr>
          <p:cNvPr id="1029" name="Text Placeholder 12"/>
          <p:cNvSpPr>
            <a:spLocks noGrp="1"/>
          </p:cNvSpPr>
          <p:nvPr>
            <p:ph type="body" idx="1"/>
          </p:nvPr>
        </p:nvSpPr>
        <p:spPr bwMode="auto">
          <a:xfrm>
            <a:off x="457200" y="956362"/>
            <a:ext cx="8248650" cy="1057212"/>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pic>
        <p:nvPicPr>
          <p:cNvPr id="6" name="Picture 5" descr="dell_gray_logo.png"/>
          <p:cNvPicPr>
            <a:picLocks noChangeAspect="1"/>
          </p:cNvPicPr>
          <p:nvPr/>
        </p:nvPicPr>
        <p:blipFill>
          <a:blip r:embed="rId26" cstate="screen"/>
          <a:stretch>
            <a:fillRect/>
          </a:stretch>
        </p:blipFill>
        <p:spPr bwMode="black">
          <a:xfrm>
            <a:off x="8193055" y="4674352"/>
            <a:ext cx="573025" cy="430167"/>
          </a:xfrm>
          <a:prstGeom prst="rect">
            <a:avLst/>
          </a:prstGeom>
        </p:spPr>
      </p:pic>
      <p:sp>
        <p:nvSpPr>
          <p:cNvPr id="14" name="TextBox 13"/>
          <p:cNvSpPr txBox="1"/>
          <p:nvPr/>
        </p:nvSpPr>
        <p:spPr>
          <a:xfrm>
            <a:off x="440237" y="4847576"/>
            <a:ext cx="265176" cy="89237"/>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fld id="{58EC7406-F4CC-4ABF-902E-2AF4E70E5C0F}" type="slidenum">
              <a:rPr lang="en-US" sz="900" smtClean="0">
                <a:solidFill>
                  <a:srgbClr val="000000">
                    <a:lumMod val="50000"/>
                    <a:lumOff val="50000"/>
                  </a:srgbClr>
                </a:solidFill>
              </a:rPr>
              <a:pPr defTabSz="914400" fontAlgn="base">
                <a:lnSpc>
                  <a:spcPct val="90000"/>
                </a:lnSpc>
                <a:spcBef>
                  <a:spcPct val="0"/>
                </a:spcBef>
                <a:spcAft>
                  <a:spcPct val="0"/>
                </a:spcAft>
                <a:buClr>
                  <a:srgbClr val="0085C3"/>
                </a:buClr>
              </a:pPr>
              <a:t>‹#›</a:t>
            </a:fld>
            <a:endParaRPr lang="en-US" sz="900" dirty="0" err="1" smtClean="0">
              <a:solidFill>
                <a:srgbClr val="000000">
                  <a:lumMod val="50000"/>
                  <a:lumOff val="50000"/>
                </a:srgbClr>
              </a:solidFill>
            </a:endParaRPr>
          </a:p>
        </p:txBody>
      </p:sp>
      <p:sp>
        <p:nvSpPr>
          <p:cNvPr id="16" name="TextBox 15" hidden="1"/>
          <p:cNvSpPr txBox="1"/>
          <p:nvPr/>
        </p:nvSpPr>
        <p:spPr>
          <a:xfrm>
            <a:off x="1895506" y="4829854"/>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13" name="TextBox 12" hidden="1"/>
          <p:cNvSpPr txBox="1"/>
          <p:nvPr/>
        </p:nvSpPr>
        <p:spPr>
          <a:xfrm>
            <a:off x="1895506" y="4829854"/>
            <a:ext cx="649537" cy="12465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E00CF047-7350-4707-AA1A-E56FA69586CC}" type="datetime1">
              <a:rPr lang="en-US" sz="900" smtClean="0">
                <a:solidFill>
                  <a:srgbClr val="000000">
                    <a:lumMod val="50000"/>
                    <a:lumOff val="50000"/>
                  </a:srgbClr>
                </a:solidFill>
              </a:rPr>
              <a:pPr defTabSz="914400" fontAlgn="base">
                <a:lnSpc>
                  <a:spcPct val="90000"/>
                </a:lnSpc>
                <a:spcBef>
                  <a:spcPts val="600"/>
                </a:spcBef>
                <a:buClr>
                  <a:srgbClr val="0085C3"/>
                </a:buClr>
              </a:pPr>
              <a:t>6/30/2014</a:t>
            </a:fld>
            <a:endParaRPr lang="en-US" sz="900" dirty="0" smtClean="0">
              <a:solidFill>
                <a:srgbClr val="000000">
                  <a:lumMod val="50000"/>
                  <a:lumOff val="50000"/>
                </a:srgbClr>
              </a:solidFill>
            </a:endParaRPr>
          </a:p>
        </p:txBody>
      </p:sp>
      <p:sp>
        <p:nvSpPr>
          <p:cNvPr id="9" name="TextBox 8"/>
          <p:cNvSpPr txBox="1"/>
          <p:nvPr/>
        </p:nvSpPr>
        <p:spPr bwMode="black">
          <a:xfrm>
            <a:off x="5350331" y="4832495"/>
            <a:ext cx="2743200" cy="153888"/>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1000" dirty="0" smtClean="0">
                <a:solidFill>
                  <a:srgbClr val="000000">
                    <a:lumMod val="50000"/>
                    <a:lumOff val="50000"/>
                  </a:srgbClr>
                </a:solidFill>
              </a:rPr>
              <a:t>Application Performance Monitoring</a:t>
            </a:r>
            <a:endParaRPr lang="en-US" sz="1000" dirty="0">
              <a:solidFill>
                <a:srgbClr val="000000">
                  <a:lumMod val="50000"/>
                  <a:lumOff val="50000"/>
                </a:srgbClr>
              </a:solidFill>
            </a:endParaRPr>
          </a:p>
        </p:txBody>
      </p:sp>
    </p:spTree>
    <p:extLst>
      <p:ext uri="{BB962C8B-B14F-4D97-AF65-F5344CB8AC3E}">
        <p14:creationId xmlns:p14="http://schemas.microsoft.com/office/powerpoint/2010/main" val="3301957077"/>
      </p:ext>
    </p:extLst>
  </p:cSld>
  <p:clrMap bg1="dk2" tx1="lt1" bg2="dk1" tx2="lt2" accent1="accent1" accent2="accent2" accent3="accent3" accent4="accent4" accent5="accent5" accent6="accent6" hlink="hlink" folHlink="folHlink"/>
  <p:sldLayoutIdLst>
    <p:sldLayoutId id="2147483804" r:id="rId1"/>
    <p:sldLayoutId id="2147483805" r:id="rId2"/>
    <p:sldLayoutId id="2147483806" r:id="rId3"/>
    <p:sldLayoutId id="2147483807" r:id="rId4"/>
    <p:sldLayoutId id="2147483808" r:id="rId5"/>
    <p:sldLayoutId id="2147483809" r:id="rId6"/>
    <p:sldLayoutId id="2147483810" r:id="rId7"/>
    <p:sldLayoutId id="2147483811" r:id="rId8"/>
    <p:sldLayoutId id="2147483812" r:id="rId9"/>
    <p:sldLayoutId id="2147483813" r:id="rId10"/>
    <p:sldLayoutId id="2147483814" r:id="rId11"/>
    <p:sldLayoutId id="2147483815" r:id="rId12"/>
    <p:sldLayoutId id="2147483816" r:id="rId13"/>
    <p:sldLayoutId id="2147483817" r:id="rId14"/>
    <p:sldLayoutId id="2147483818" r:id="rId15"/>
    <p:sldLayoutId id="2147483819" r:id="rId16"/>
    <p:sldLayoutId id="2147483820" r:id="rId17"/>
    <p:sldLayoutId id="2147483821" r:id="rId18"/>
    <p:sldLayoutId id="2147483822" r:id="rId19"/>
    <p:sldLayoutId id="2147483823" r:id="rId20"/>
    <p:sldLayoutId id="2147483824" r:id="rId21"/>
    <p:sldLayoutId id="2147483825" r:id="rId22"/>
    <p:sldLayoutId id="2147483826" r:id="rId23"/>
    <p:sldLayoutId id="2147483827" r:id="rId24"/>
  </p:sldLayoutIdLst>
  <p:transition spd="med">
    <p:wipe dir="r"/>
  </p:transition>
  <p:timing>
    <p:tnLst>
      <p:par>
        <p:cTn id="1" dur="indefinite" restart="never" nodeType="tmRoot"/>
      </p:par>
    </p:tnLst>
  </p:timing>
  <p:hf hdr="0" dt="0"/>
  <p:txStyles>
    <p:titleStyle>
      <a:lvl1pPr algn="l" rtl="0" eaLnBrk="1" fontAlgn="base" hangingPunct="1">
        <a:lnSpc>
          <a:spcPct val="90000"/>
        </a:lnSpc>
        <a:spcBef>
          <a:spcPct val="0"/>
        </a:spcBef>
        <a:spcAft>
          <a:spcPct val="0"/>
        </a:spcAft>
        <a:defRPr sz="3200" b="0" cap="none" baseline="0">
          <a:solidFill>
            <a:schemeClr val="bg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bg1"/>
        </a:buClr>
        <a:buFont typeface="Arial" pitchFamily="34" charset="0"/>
        <a:buChar char="•"/>
        <a:defRPr sz="2000">
          <a:solidFill>
            <a:schemeClr val="tx1"/>
          </a:solidFill>
          <a:latin typeface="Museo Sans For Dell" pitchFamily="2" charset="0"/>
          <a:ea typeface="Museo Sans For Dell" pitchFamily="2" charset="0"/>
          <a:cs typeface="+mn-cs"/>
        </a:defRPr>
      </a:lvl1pPr>
      <a:lvl2pPr marL="574675" indent="-233363" algn="l" rtl="0" eaLnBrk="1" fontAlgn="base" hangingPunct="1">
        <a:lnSpc>
          <a:spcPct val="90000"/>
        </a:lnSpc>
        <a:spcBef>
          <a:spcPts val="300"/>
        </a:spcBef>
        <a:spcAft>
          <a:spcPts val="0"/>
        </a:spcAft>
        <a:buClr>
          <a:schemeClr val="bg1"/>
        </a:buClr>
        <a:buFont typeface="Museo Sans For Dell" pitchFamily="2" charset="0"/>
        <a:buChar char="–"/>
        <a:defRPr sz="18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bg1"/>
        </a:buClr>
        <a:buFont typeface="Museo Sans For Dell" pitchFamily="2" charset="0"/>
        <a:buChar char="–"/>
        <a:defRPr sz="1600" baseline="0">
          <a:solidFill>
            <a:schemeClr val="tx1"/>
          </a:solidFill>
          <a:latin typeface="Museo Sans For Dell" pitchFamily="2" charset="0"/>
          <a:ea typeface="Museo Sans For Dell" pitchFamily="2" charset="0"/>
        </a:defRPr>
      </a:lvl3pPr>
      <a:lvl4pPr marL="1246188" indent="-222250" algn="l" rtl="0" eaLnBrk="1" fontAlgn="base" hangingPunct="1">
        <a:lnSpc>
          <a:spcPct val="90000"/>
        </a:lnSpc>
        <a:spcBef>
          <a:spcPts val="300"/>
        </a:spcBef>
        <a:spcAft>
          <a:spcPts val="0"/>
        </a:spcAft>
        <a:buClr>
          <a:schemeClr val="bg1"/>
        </a:buClr>
        <a:buFont typeface="Museo For Dell 300" pitchFamily="50" charset="0"/>
        <a:buChar char="–"/>
        <a:defRPr sz="14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13" name="TextBox 12"/>
          <p:cNvSpPr txBox="1"/>
          <p:nvPr/>
        </p:nvSpPr>
        <p:spPr>
          <a:xfrm>
            <a:off x="430712" y="4831440"/>
            <a:ext cx="265176" cy="118982"/>
          </a:xfrm>
          <a:prstGeom prst="rect">
            <a:avLst/>
          </a:prstGeom>
        </p:spPr>
        <p:txBody>
          <a:bodyPr vert="horz" lIns="0" tIns="0" rIns="0" bIns="0" rtlCol="0" anchor="ctr">
            <a:noAutofit/>
          </a:bodyPr>
          <a:lstStyle/>
          <a:p>
            <a:pPr defTabSz="914400" fontAlgn="base">
              <a:lnSpc>
                <a:spcPct val="90000"/>
              </a:lnSpc>
              <a:spcBef>
                <a:spcPct val="0"/>
              </a:spcBef>
              <a:spcAft>
                <a:spcPct val="0"/>
              </a:spcAft>
              <a:buClr>
                <a:srgbClr val="0085C3"/>
              </a:buClr>
            </a:pPr>
            <a:fld id="{58EC7406-F4CC-4ABF-902E-2AF4E70E5C0F}" type="slidenum">
              <a:rPr lang="en-US" sz="800" smtClean="0">
                <a:solidFill>
                  <a:srgbClr val="000000">
                    <a:lumMod val="50000"/>
                    <a:lumOff val="50000"/>
                  </a:srgbClr>
                </a:solidFill>
              </a:rPr>
              <a:pPr defTabSz="914400" fontAlgn="base">
                <a:lnSpc>
                  <a:spcPct val="90000"/>
                </a:lnSpc>
                <a:spcBef>
                  <a:spcPct val="0"/>
                </a:spcBef>
                <a:spcAft>
                  <a:spcPct val="0"/>
                </a:spcAft>
                <a:buClr>
                  <a:srgbClr val="0085C3"/>
                </a:buClr>
              </a:pPr>
              <a:t>‹#›</a:t>
            </a:fld>
            <a:endParaRPr lang="en-US" sz="800" dirty="0" err="1" smtClean="0">
              <a:solidFill>
                <a:srgbClr val="000000">
                  <a:lumMod val="50000"/>
                  <a:lumOff val="50000"/>
                </a:srgbClr>
              </a:solidFill>
            </a:endParaRPr>
          </a:p>
        </p:txBody>
      </p:sp>
      <p:sp>
        <p:nvSpPr>
          <p:cNvPr id="1028" name="Title Placeholder 21"/>
          <p:cNvSpPr>
            <a:spLocks noGrp="1"/>
          </p:cNvSpPr>
          <p:nvPr>
            <p:ph type="title"/>
          </p:nvPr>
        </p:nvSpPr>
        <p:spPr bwMode="auto">
          <a:xfrm>
            <a:off x="425945" y="196382"/>
            <a:ext cx="8279943" cy="332399"/>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master title</a:t>
            </a:r>
          </a:p>
        </p:txBody>
      </p:sp>
      <p:sp>
        <p:nvSpPr>
          <p:cNvPr id="1029" name="Text Placeholder 12"/>
          <p:cNvSpPr>
            <a:spLocks noGrp="1"/>
          </p:cNvSpPr>
          <p:nvPr>
            <p:ph type="body" idx="1"/>
          </p:nvPr>
        </p:nvSpPr>
        <p:spPr bwMode="auto">
          <a:xfrm>
            <a:off x="457200" y="970091"/>
            <a:ext cx="8267136" cy="946413"/>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lvl="0"/>
            <a:r>
              <a:rPr lang="en-US" dirty="0" smtClean="0"/>
              <a:t>Click to edit text</a:t>
            </a:r>
          </a:p>
          <a:p>
            <a:pPr lvl="1"/>
            <a:r>
              <a:rPr lang="en-US" dirty="0" smtClean="0"/>
              <a:t>Second level</a:t>
            </a:r>
          </a:p>
          <a:p>
            <a:pPr lvl="2"/>
            <a:r>
              <a:rPr lang="en-US" dirty="0" smtClean="0"/>
              <a:t>Third level</a:t>
            </a:r>
          </a:p>
          <a:p>
            <a:pPr lvl="3"/>
            <a:r>
              <a:rPr lang="en-US" dirty="0" smtClean="0"/>
              <a:t>Fourth level</a:t>
            </a:r>
          </a:p>
        </p:txBody>
      </p:sp>
      <p:sp>
        <p:nvSpPr>
          <p:cNvPr id="4" name="TextBox 3"/>
          <p:cNvSpPr txBox="1"/>
          <p:nvPr/>
        </p:nvSpPr>
        <p:spPr bwMode="black">
          <a:xfrm>
            <a:off x="5459388" y="4815292"/>
            <a:ext cx="2743200" cy="138499"/>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000000">
                    <a:lumMod val="50000"/>
                    <a:lumOff val="50000"/>
                  </a:srgbClr>
                </a:solidFill>
              </a:rPr>
              <a:t>Software</a:t>
            </a:r>
            <a:endParaRPr lang="en-US" sz="900" dirty="0">
              <a:solidFill>
                <a:srgbClr val="000000">
                  <a:lumMod val="50000"/>
                  <a:lumOff val="50000"/>
                </a:srgbClr>
              </a:solidFill>
            </a:endParaRPr>
          </a:p>
        </p:txBody>
      </p:sp>
      <p:pic>
        <p:nvPicPr>
          <p:cNvPr id="9" name="Picture 8" descr="dell_gray_logo.png"/>
          <p:cNvPicPr>
            <a:picLocks noChangeAspect="1"/>
          </p:cNvPicPr>
          <p:nvPr/>
        </p:nvPicPr>
        <p:blipFill>
          <a:blip r:embed="rId16" cstate="screen"/>
          <a:stretch>
            <a:fillRect/>
          </a:stretch>
        </p:blipFill>
        <p:spPr bwMode="black">
          <a:xfrm>
            <a:off x="8285573" y="4651805"/>
            <a:ext cx="470832" cy="471268"/>
          </a:xfrm>
          <a:prstGeom prst="rect">
            <a:avLst/>
          </a:prstGeom>
        </p:spPr>
      </p:pic>
      <p:sp>
        <p:nvSpPr>
          <p:cNvPr id="12" name="TextBox 11" hidden="1"/>
          <p:cNvSpPr txBox="1"/>
          <p:nvPr/>
        </p:nvSpPr>
        <p:spPr>
          <a:xfrm>
            <a:off x="1724027" y="4849279"/>
            <a:ext cx="649537" cy="110800"/>
          </a:xfrm>
          <a:prstGeom prst="rect">
            <a:avLst/>
          </a:prstGeom>
          <a:noFill/>
        </p:spPr>
        <p:txBody>
          <a:bodyPr wrap="square" lIns="0" tIns="0" rIns="0" bIns="0" rtlCol="0" anchor="ctr">
            <a:spAutoFit/>
          </a:bodyPr>
          <a:lstStyle/>
          <a:p>
            <a:pPr defTabSz="914400" fontAlgn="base">
              <a:lnSpc>
                <a:spcPct val="90000"/>
              </a:lnSpc>
              <a:spcBef>
                <a:spcPts val="600"/>
              </a:spcBef>
              <a:buClr>
                <a:srgbClr val="0085C3"/>
              </a:buClr>
            </a:pPr>
            <a:fld id="{5084195E-6DF7-4B3B-A2AB-E67BEB13BF64}" type="datetime1">
              <a:rPr lang="en-US" sz="800" smtClean="0">
                <a:solidFill>
                  <a:srgbClr val="000000">
                    <a:lumMod val="50000"/>
                    <a:lumOff val="50000"/>
                  </a:srgbClr>
                </a:solidFill>
              </a:rPr>
              <a:pPr defTabSz="914400" fontAlgn="base">
                <a:lnSpc>
                  <a:spcPct val="90000"/>
                </a:lnSpc>
                <a:spcBef>
                  <a:spcPts val="600"/>
                </a:spcBef>
                <a:buClr>
                  <a:srgbClr val="0085C3"/>
                </a:buClr>
              </a:pPr>
              <a:t>6/30/2014</a:t>
            </a:fld>
            <a:endParaRPr lang="en-US" sz="800" dirty="0" smtClean="0">
              <a:solidFill>
                <a:srgbClr val="000000">
                  <a:lumMod val="50000"/>
                  <a:lumOff val="50000"/>
                </a:srgbClr>
              </a:solidFill>
            </a:endParaRPr>
          </a:p>
        </p:txBody>
      </p:sp>
    </p:spTree>
    <p:extLst>
      <p:ext uri="{BB962C8B-B14F-4D97-AF65-F5344CB8AC3E}">
        <p14:creationId xmlns:p14="http://schemas.microsoft.com/office/powerpoint/2010/main" val="3106652156"/>
      </p:ext>
    </p:extLst>
  </p:cSld>
  <p:clrMap bg1="dk2" tx1="lt1" bg2="dk1" tx2="lt2" accent1="accent1" accent2="accent2" accent3="accent3" accent4="accent4" accent5="accent5" accent6="accent6" hlink="hlink" folHlink="folHlink"/>
  <p:sldLayoutIdLst>
    <p:sldLayoutId id="2147483829" r:id="rId1"/>
    <p:sldLayoutId id="2147483830" r:id="rId2"/>
    <p:sldLayoutId id="2147483831" r:id="rId3"/>
    <p:sldLayoutId id="2147483832" r:id="rId4"/>
    <p:sldLayoutId id="2147483833" r:id="rId5"/>
    <p:sldLayoutId id="2147483834" r:id="rId6"/>
    <p:sldLayoutId id="2147483835" r:id="rId7"/>
    <p:sldLayoutId id="2147483836" r:id="rId8"/>
    <p:sldLayoutId id="2147483837" r:id="rId9"/>
    <p:sldLayoutId id="2147483838" r:id="rId10"/>
    <p:sldLayoutId id="2147483839" r:id="rId11"/>
    <p:sldLayoutId id="2147483840" r:id="rId12"/>
    <p:sldLayoutId id="2147483841" r:id="rId13"/>
    <p:sldLayoutId id="2147483842" r:id="rId14"/>
  </p:sldLayoutIdLst>
  <p:transition spd="med">
    <p:wipe dir="r"/>
  </p:transition>
  <p:timing>
    <p:tnLst>
      <p:par>
        <p:cTn id="1" dur="indefinite" restart="never" nodeType="tmRoot"/>
      </p:par>
    </p:tnLst>
  </p:timing>
  <p:hf sldNum="0" hdr="0" ftr="0" dt="0"/>
  <p:txStyles>
    <p:titleStyle>
      <a:lvl1pPr algn="l" rtl="0" eaLnBrk="1" fontAlgn="base" hangingPunct="1">
        <a:lnSpc>
          <a:spcPct val="90000"/>
        </a:lnSpc>
        <a:spcBef>
          <a:spcPct val="0"/>
        </a:spcBef>
        <a:spcAft>
          <a:spcPct val="0"/>
        </a:spcAft>
        <a:defRPr sz="2400" b="0" cap="none" baseline="0">
          <a:solidFill>
            <a:schemeClr val="accent1"/>
          </a:solidFill>
          <a:latin typeface="Museo For Dell" pitchFamily="2" charset="0"/>
          <a:ea typeface="Museo For Dell" pitchFamily="2" charset="0"/>
          <a:cs typeface="+mj-cs"/>
        </a:defRPr>
      </a:lvl1pPr>
      <a:lvl2pPr algn="l" rtl="0" eaLnBrk="1" fontAlgn="base" hangingPunct="1">
        <a:lnSpc>
          <a:spcPct val="80000"/>
        </a:lnSpc>
        <a:spcBef>
          <a:spcPct val="0"/>
        </a:spcBef>
        <a:spcAft>
          <a:spcPct val="0"/>
        </a:spcAft>
        <a:defRPr sz="3200" b="1">
          <a:solidFill>
            <a:schemeClr val="accent1"/>
          </a:solidFill>
          <a:latin typeface="Arial Black" pitchFamily="34" charset="0"/>
        </a:defRPr>
      </a:lvl2pPr>
      <a:lvl3pPr algn="l" rtl="0" eaLnBrk="1" fontAlgn="base" hangingPunct="1">
        <a:lnSpc>
          <a:spcPct val="80000"/>
        </a:lnSpc>
        <a:spcBef>
          <a:spcPct val="0"/>
        </a:spcBef>
        <a:spcAft>
          <a:spcPct val="0"/>
        </a:spcAft>
        <a:defRPr sz="3200" b="1">
          <a:solidFill>
            <a:schemeClr val="accent1"/>
          </a:solidFill>
          <a:latin typeface="Arial Black" pitchFamily="34" charset="0"/>
        </a:defRPr>
      </a:lvl3pPr>
      <a:lvl4pPr algn="l" rtl="0" eaLnBrk="1" fontAlgn="base" hangingPunct="1">
        <a:lnSpc>
          <a:spcPct val="80000"/>
        </a:lnSpc>
        <a:spcBef>
          <a:spcPct val="0"/>
        </a:spcBef>
        <a:spcAft>
          <a:spcPct val="0"/>
        </a:spcAft>
        <a:defRPr sz="3200" b="1">
          <a:solidFill>
            <a:schemeClr val="accent1"/>
          </a:solidFill>
          <a:latin typeface="Arial Black" pitchFamily="34" charset="0"/>
        </a:defRPr>
      </a:lvl4pPr>
      <a:lvl5pPr algn="l" rtl="0" eaLnBrk="1" fontAlgn="base" hangingPunct="1">
        <a:lnSpc>
          <a:spcPct val="80000"/>
        </a:lnSpc>
        <a:spcBef>
          <a:spcPct val="0"/>
        </a:spcBef>
        <a:spcAft>
          <a:spcPct val="0"/>
        </a:spcAft>
        <a:defRPr sz="3200" b="1">
          <a:solidFill>
            <a:schemeClr val="accent1"/>
          </a:solidFill>
          <a:latin typeface="Arial Black" pitchFamily="34" charset="0"/>
        </a:defRPr>
      </a:lvl5pPr>
      <a:lvl6pPr marL="457200" algn="l" rtl="0" eaLnBrk="1" fontAlgn="base" hangingPunct="1">
        <a:lnSpc>
          <a:spcPct val="70000"/>
        </a:lnSpc>
        <a:spcBef>
          <a:spcPct val="0"/>
        </a:spcBef>
        <a:spcAft>
          <a:spcPct val="0"/>
        </a:spcAft>
        <a:defRPr sz="4400" b="1">
          <a:solidFill>
            <a:schemeClr val="accent1"/>
          </a:solidFill>
          <a:latin typeface="Arial Black" pitchFamily="34" charset="0"/>
        </a:defRPr>
      </a:lvl6pPr>
      <a:lvl7pPr marL="914400" algn="l" rtl="0" eaLnBrk="1" fontAlgn="base" hangingPunct="1">
        <a:lnSpc>
          <a:spcPct val="70000"/>
        </a:lnSpc>
        <a:spcBef>
          <a:spcPct val="0"/>
        </a:spcBef>
        <a:spcAft>
          <a:spcPct val="0"/>
        </a:spcAft>
        <a:defRPr sz="4400" b="1">
          <a:solidFill>
            <a:schemeClr val="accent1"/>
          </a:solidFill>
          <a:latin typeface="Arial Black" pitchFamily="34" charset="0"/>
        </a:defRPr>
      </a:lvl7pPr>
      <a:lvl8pPr marL="1371600" algn="l" rtl="0" eaLnBrk="1" fontAlgn="base" hangingPunct="1">
        <a:lnSpc>
          <a:spcPct val="70000"/>
        </a:lnSpc>
        <a:spcBef>
          <a:spcPct val="0"/>
        </a:spcBef>
        <a:spcAft>
          <a:spcPct val="0"/>
        </a:spcAft>
        <a:defRPr sz="4400" b="1">
          <a:solidFill>
            <a:schemeClr val="accent1"/>
          </a:solidFill>
          <a:latin typeface="Arial Black" pitchFamily="34" charset="0"/>
        </a:defRPr>
      </a:lvl8pPr>
      <a:lvl9pPr marL="1828800" algn="l" rtl="0" eaLnBrk="1" fontAlgn="base" hangingPunct="1">
        <a:lnSpc>
          <a:spcPct val="70000"/>
        </a:lnSpc>
        <a:spcBef>
          <a:spcPct val="0"/>
        </a:spcBef>
        <a:spcAft>
          <a:spcPct val="0"/>
        </a:spcAft>
        <a:defRPr sz="4400" b="1">
          <a:solidFill>
            <a:schemeClr val="accent1"/>
          </a:solidFill>
          <a:latin typeface="Arial Black" pitchFamily="34" charset="0"/>
        </a:defRPr>
      </a:lvl9pPr>
    </p:titleStyle>
    <p:bodyStyle>
      <a:lvl1pPr marL="228600" indent="-228600" algn="l" rtl="0" eaLnBrk="1" fontAlgn="base" hangingPunct="1">
        <a:lnSpc>
          <a:spcPct val="90000"/>
        </a:lnSpc>
        <a:spcBef>
          <a:spcPts val="1200"/>
        </a:spcBef>
        <a:spcAft>
          <a:spcPts val="0"/>
        </a:spcAft>
        <a:buClr>
          <a:schemeClr val="accent1"/>
        </a:buClr>
        <a:buFont typeface="Arial" pitchFamily="34" charset="0"/>
        <a:buChar char="•"/>
        <a:defRPr sz="1800">
          <a:solidFill>
            <a:schemeClr val="tx1"/>
          </a:solidFill>
          <a:latin typeface="Museo Sans For Dell" pitchFamily="2" charset="0"/>
          <a:ea typeface="Museo Sans For Dell" pitchFamily="2" charset="0"/>
          <a:cs typeface="+mn-cs"/>
        </a:defRPr>
      </a:lvl1pPr>
      <a:lvl2pPr marL="574675" indent="-223838" algn="l" rtl="0" eaLnBrk="1" fontAlgn="base" hangingPunct="1">
        <a:lnSpc>
          <a:spcPct val="90000"/>
        </a:lnSpc>
        <a:spcBef>
          <a:spcPts val="300"/>
        </a:spcBef>
        <a:spcAft>
          <a:spcPts val="0"/>
        </a:spcAft>
        <a:buClr>
          <a:schemeClr val="accent1"/>
        </a:buClr>
        <a:buFont typeface="Museo Sans For Dell" pitchFamily="2" charset="0"/>
        <a:buChar char="–"/>
        <a:defRPr sz="1600" baseline="0">
          <a:solidFill>
            <a:schemeClr val="tx1"/>
          </a:solidFill>
          <a:latin typeface="Museo Sans For Dell" pitchFamily="2" charset="0"/>
          <a:ea typeface="Museo Sans For Dell" pitchFamily="2" charset="0"/>
        </a:defRPr>
      </a:lvl2pPr>
      <a:lvl3pPr marL="909638" indent="-220663" algn="l" rtl="0" eaLnBrk="1" fontAlgn="base" hangingPunct="1">
        <a:lnSpc>
          <a:spcPct val="90000"/>
        </a:lnSpc>
        <a:spcBef>
          <a:spcPts val="300"/>
        </a:spcBef>
        <a:spcAft>
          <a:spcPts val="0"/>
        </a:spcAft>
        <a:buClr>
          <a:schemeClr val="accent1"/>
        </a:buClr>
        <a:buFont typeface="Museo Sans For Dell" pitchFamily="2" charset="0"/>
        <a:buChar char="–"/>
        <a:defRPr sz="1400" baseline="0">
          <a:solidFill>
            <a:schemeClr val="tx1"/>
          </a:solidFill>
          <a:latin typeface="Museo Sans For Dell" pitchFamily="2" charset="0"/>
          <a:ea typeface="Museo Sans For Dell" pitchFamily="2" charset="0"/>
        </a:defRPr>
      </a:lvl3pPr>
      <a:lvl4pPr marL="1200150" indent="-176213" algn="l" rtl="0" eaLnBrk="1" fontAlgn="base" hangingPunct="1">
        <a:lnSpc>
          <a:spcPct val="90000"/>
        </a:lnSpc>
        <a:spcBef>
          <a:spcPts val="300"/>
        </a:spcBef>
        <a:spcAft>
          <a:spcPts val="0"/>
        </a:spcAft>
        <a:buClr>
          <a:schemeClr val="accent1"/>
        </a:buClr>
        <a:buFont typeface="Museo For Dell 300" pitchFamily="50" charset="0"/>
        <a:buChar char="–"/>
        <a:defRPr sz="1200">
          <a:solidFill>
            <a:schemeClr val="tx1"/>
          </a:solidFill>
          <a:latin typeface="Museo Sans For Dell" pitchFamily="2" charset="0"/>
          <a:ea typeface="Museo Sans For Dell" pitchFamily="2" charset="0"/>
        </a:defRPr>
      </a:lvl4pPr>
      <a:lvl5pPr marL="1608138" indent="-236538" algn="l" rtl="0" eaLnBrk="1" fontAlgn="base" hangingPunct="1">
        <a:lnSpc>
          <a:spcPct val="90000"/>
        </a:lnSpc>
        <a:spcBef>
          <a:spcPts val="800"/>
        </a:spcBef>
        <a:spcAft>
          <a:spcPct val="0"/>
        </a:spcAft>
        <a:buClr>
          <a:schemeClr val="bg1"/>
        </a:buClr>
        <a:buFont typeface="Museo For Dell 300" pitchFamily="50" charset="0"/>
        <a:buChar char="–"/>
        <a:defRPr sz="1800">
          <a:solidFill>
            <a:schemeClr val="bg2"/>
          </a:solidFill>
          <a:latin typeface="Museo Sans For Dell" pitchFamily="2" charset="0"/>
          <a:ea typeface="Museo Sans For Dell" pitchFamily="2" charset="0"/>
        </a:defRPr>
      </a:lvl5pPr>
      <a:lvl6pPr marL="20653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6pPr>
      <a:lvl7pPr marL="25225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7pPr>
      <a:lvl8pPr marL="29797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8pPr>
      <a:lvl9pPr marL="3436938" indent="-236538" algn="l" rtl="0" eaLnBrk="1" fontAlgn="base" hangingPunct="1">
        <a:lnSpc>
          <a:spcPct val="95000"/>
        </a:lnSpc>
        <a:spcBef>
          <a:spcPct val="30000"/>
        </a:spcBef>
        <a:spcAft>
          <a:spcPct val="0"/>
        </a:spcAft>
        <a:buClr>
          <a:schemeClr val="accent1"/>
        </a:buClr>
        <a:buFont typeface="Arial" charset="0"/>
        <a:buChar char="–"/>
        <a:defRPr sz="1600">
          <a:solidFill>
            <a:schemeClr val="accent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6.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7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2.xml"/><Relationship Id="rId7" Type="http://schemas.openxmlformats.org/officeDocument/2006/relationships/image" Target="../media/image31.png"/><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34.png"/><Relationship Id="rId4" Type="http://schemas.openxmlformats.org/officeDocument/2006/relationships/diagramQuickStyle" Target="../diagrams/quickStyle2.xml"/><Relationship Id="rId9" Type="http://schemas.openxmlformats.org/officeDocument/2006/relationships/image" Target="../media/image33.png"/></Relationships>
</file>

<file path=ppt/slides/_rels/slide1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3.xml"/><Relationship Id="rId7" Type="http://schemas.openxmlformats.org/officeDocument/2006/relationships/image" Target="../media/image31.png"/><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10" Type="http://schemas.openxmlformats.org/officeDocument/2006/relationships/image" Target="../media/image34.png"/><Relationship Id="rId4" Type="http://schemas.openxmlformats.org/officeDocument/2006/relationships/diagramQuickStyle" Target="../diagrams/quickStyle3.xml"/><Relationship Id="rId9" Type="http://schemas.openxmlformats.org/officeDocument/2006/relationships/image" Target="../media/image33.png"/></Relationships>
</file>

<file path=ppt/slides/_rels/slide17.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diagramLayout" Target="../diagrams/layout4.xml"/><Relationship Id="rId7" Type="http://schemas.openxmlformats.org/officeDocument/2006/relationships/image" Target="../media/image31.png"/><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10" Type="http://schemas.openxmlformats.org/officeDocument/2006/relationships/image" Target="../media/image34.png"/><Relationship Id="rId4" Type="http://schemas.openxmlformats.org/officeDocument/2006/relationships/diagramQuickStyle" Target="../diagrams/quickStyle4.xml"/><Relationship Id="rId9"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6.xml"/><Relationship Id="rId1" Type="http://schemas.openxmlformats.org/officeDocument/2006/relationships/slideLayout" Target="../slideLayouts/slideLayout159.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7.xml"/><Relationship Id="rId1" Type="http://schemas.openxmlformats.org/officeDocument/2006/relationships/slideLayout" Target="../slideLayouts/slideLayout154.xml"/><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70.pn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00.png"/><Relationship Id="rId1" Type="http://schemas.openxmlformats.org/officeDocument/2006/relationships/slideLayout" Target="../slideLayouts/slideLayout2.xml"/><Relationship Id="rId5" Type="http://schemas.openxmlformats.org/officeDocument/2006/relationships/image" Target="../media/image230.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240.png"/><Relationship Id="rId1" Type="http://schemas.openxmlformats.org/officeDocument/2006/relationships/slideLayout" Target="../slideLayouts/slideLayout2.xml"/><Relationship Id="rId5" Type="http://schemas.openxmlformats.org/officeDocument/2006/relationships/image" Target="../media/image260.png"/><Relationship Id="rId4" Type="http://schemas.openxmlformats.org/officeDocument/2006/relationships/image" Target="../media/image53.png"/></Relationships>
</file>

<file path=ppt/slides/_rels/slide2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270.png"/><Relationship Id="rId1" Type="http://schemas.openxmlformats.org/officeDocument/2006/relationships/slideLayout" Target="../slideLayouts/slideLayout2.xml"/><Relationship Id="rId5" Type="http://schemas.openxmlformats.org/officeDocument/2006/relationships/image" Target="../media/image290.png"/><Relationship Id="rId4" Type="http://schemas.openxmlformats.org/officeDocument/2006/relationships/image" Target="../media/image55.png"/></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8.xml"/><Relationship Id="rId1" Type="http://schemas.openxmlformats.org/officeDocument/2006/relationships/slideLayout" Target="../slideLayouts/slideLayout167.xml"/><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9.xml"/><Relationship Id="rId1" Type="http://schemas.openxmlformats.org/officeDocument/2006/relationships/slideLayout" Target="../slideLayouts/slideLayout188.xml"/><Relationship Id="rId4" Type="http://schemas.openxmlformats.org/officeDocument/2006/relationships/image" Target="../media/image39.png"/></Relationships>
</file>

<file path=ppt/slides/_rels/slide3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image" Target="../media/image32.png"/><Relationship Id="rId7" Type="http://schemas.openxmlformats.org/officeDocument/2006/relationships/diagramLayout" Target="../diagrams/layout5.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Data" Target="../diagrams/data5.xml"/><Relationship Id="rId5" Type="http://schemas.openxmlformats.org/officeDocument/2006/relationships/image" Target="../media/image34.png"/><Relationship Id="rId10" Type="http://schemas.microsoft.com/office/2007/relationships/diagramDrawing" Target="../diagrams/drawing5.xml"/><Relationship Id="rId4" Type="http://schemas.openxmlformats.org/officeDocument/2006/relationships/image" Target="../media/image33.png"/><Relationship Id="rId9" Type="http://schemas.openxmlformats.org/officeDocument/2006/relationships/diagramColors" Target="../diagrams/colors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www.foglight.com/trials/"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32.png"/><Relationship Id="rId7" Type="http://schemas.openxmlformats.org/officeDocument/2006/relationships/diagramLayout" Target="../diagrams/layout6.xml"/><Relationship Id="rId2"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34.png"/><Relationship Id="rId10" Type="http://schemas.microsoft.com/office/2007/relationships/diagramDrawing" Target="../diagrams/drawing6.xml"/><Relationship Id="rId4" Type="http://schemas.openxmlformats.org/officeDocument/2006/relationships/image" Target="../media/image33.png"/><Relationship Id="rId9" Type="http://schemas.openxmlformats.org/officeDocument/2006/relationships/diagramColors" Target="../diagrams/colors6.xml"/></Relationships>
</file>

<file path=ppt/slides/_rels/slide5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74.png"/></Relationships>
</file>

<file path=ppt/slides/_rels/slide6.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9.gif"/></Relationships>
</file>

<file path=ppt/slides/_rels/slide9.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gi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8149" y="2133113"/>
            <a:ext cx="6791326" cy="637097"/>
          </a:xfrm>
        </p:spPr>
        <p:txBody>
          <a:bodyPr/>
          <a:lstStyle/>
          <a:p>
            <a:r>
              <a:rPr lang="en-US" dirty="0" smtClean="0"/>
              <a:t>Make Your Data Talk</a:t>
            </a:r>
            <a:br>
              <a:rPr lang="en-US" dirty="0" smtClean="0"/>
            </a:br>
            <a:r>
              <a:rPr lang="en-US" sz="1800" dirty="0" smtClean="0"/>
              <a:t>Analytic Techniques for Identifying </a:t>
            </a:r>
            <a:r>
              <a:rPr lang="en-US" sz="1800" dirty="0"/>
              <a:t>H</a:t>
            </a:r>
            <a:r>
              <a:rPr lang="en-US" sz="1800" dirty="0" smtClean="0"/>
              <a:t>idden </a:t>
            </a:r>
            <a:r>
              <a:rPr lang="en-US" sz="1800" dirty="0"/>
              <a:t>P</a:t>
            </a:r>
            <a:r>
              <a:rPr lang="en-US" sz="1800" dirty="0" smtClean="0"/>
              <a:t>erformance </a:t>
            </a:r>
            <a:r>
              <a:rPr lang="en-US" sz="1800" dirty="0"/>
              <a:t>I</a:t>
            </a:r>
            <a:r>
              <a:rPr lang="en-US" sz="1800" dirty="0" smtClean="0"/>
              <a:t>ssues</a:t>
            </a:r>
            <a:endParaRPr lang="en-US" sz="1800" dirty="0"/>
          </a:p>
        </p:txBody>
      </p:sp>
      <p:sp>
        <p:nvSpPr>
          <p:cNvPr id="5" name="Subtitle 4"/>
          <p:cNvSpPr>
            <a:spLocks noGrp="1"/>
          </p:cNvSpPr>
          <p:nvPr>
            <p:ph type="subTitle" idx="1"/>
          </p:nvPr>
        </p:nvSpPr>
        <p:spPr>
          <a:xfrm>
            <a:off x="438711" y="3038487"/>
            <a:ext cx="5486400" cy="627864"/>
          </a:xfrm>
        </p:spPr>
        <p:txBody>
          <a:bodyPr/>
          <a:lstStyle/>
          <a:p>
            <a:r>
              <a:rPr lang="en-US" sz="1200" b="1" dirty="0" smtClean="0"/>
              <a:t>Steve Fox:  		</a:t>
            </a:r>
            <a:r>
              <a:rPr lang="en-US" sz="1200" dirty="0" smtClean="0"/>
              <a:t>Foglight Product Manager</a:t>
            </a:r>
          </a:p>
          <a:p>
            <a:r>
              <a:rPr lang="en-US" sz="1200" b="1" dirty="0" smtClean="0"/>
              <a:t>Rob Dickinson:  	</a:t>
            </a:r>
            <a:r>
              <a:rPr lang="en-US" sz="1200" dirty="0" smtClean="0"/>
              <a:t>Dir. Software Development</a:t>
            </a:r>
            <a:endParaRPr lang="en-US" sz="1200" dirty="0"/>
          </a:p>
          <a:p>
            <a:endParaRPr lang="en-US" sz="1200" dirty="0"/>
          </a:p>
        </p:txBody>
      </p:sp>
    </p:spTree>
    <p:extLst>
      <p:ext uri="{BB962C8B-B14F-4D97-AF65-F5344CB8AC3E}">
        <p14:creationId xmlns:p14="http://schemas.microsoft.com/office/powerpoint/2010/main" val="3042865975"/>
      </p:ext>
    </p:extLst>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#2</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7" y="1449397"/>
            <a:ext cx="3851611" cy="211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4011810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192.168.1.51\Public\Steve\TempPres\Einstei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63211" y="1053352"/>
            <a:ext cx="489254" cy="56143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smtClean="0"/>
              <a:t>Experiment #2</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sp>
        <p:nvSpPr>
          <p:cNvPr id="3" name="TextBox 2"/>
          <p:cNvSpPr txBox="1"/>
          <p:nvPr/>
        </p:nvSpPr>
        <p:spPr>
          <a:xfrm>
            <a:off x="3200400" y="1125861"/>
            <a:ext cx="2725298" cy="338554"/>
          </a:xfrm>
          <a:prstGeom prst="rect">
            <a:avLst/>
          </a:prstGeom>
          <a:noFill/>
        </p:spPr>
        <p:txBody>
          <a:bodyPr wrap="none" rtlCol="0">
            <a:spAutoFit/>
          </a:bodyPr>
          <a:lstStyle/>
          <a:p>
            <a:r>
              <a:rPr lang="en-US" sz="1600" dirty="0" smtClean="0"/>
              <a:t>Velocity Santa Clara is cool!</a:t>
            </a:r>
            <a:endParaRPr lang="en-US" sz="1600" dirty="0"/>
          </a:p>
        </p:txBody>
      </p:sp>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211" y="713553"/>
            <a:ext cx="3709406" cy="4434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7191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 calcmode="lin" valueType="num">
                                      <p:cBhvr>
                                        <p:cTn id="7" dur="500" fill="hold"/>
                                        <p:tgtEl>
                                          <p:spTgt spid="4100"/>
                                        </p:tgtEl>
                                        <p:attrNameLst>
                                          <p:attrName>ppt_w</p:attrName>
                                        </p:attrNameLst>
                                      </p:cBhvr>
                                      <p:tavLst>
                                        <p:tav tm="0">
                                          <p:val>
                                            <p:fltVal val="0"/>
                                          </p:val>
                                        </p:tav>
                                        <p:tav tm="100000">
                                          <p:val>
                                            <p:strVal val="#ppt_w"/>
                                          </p:val>
                                        </p:tav>
                                      </p:tavLst>
                                    </p:anim>
                                    <p:anim calcmode="lin" valueType="num">
                                      <p:cBhvr>
                                        <p:cTn id="8" dur="500" fill="hold"/>
                                        <p:tgtEl>
                                          <p:spTgt spid="4100"/>
                                        </p:tgtEl>
                                        <p:attrNameLst>
                                          <p:attrName>ppt_h</p:attrName>
                                        </p:attrNameLst>
                                      </p:cBhvr>
                                      <p:tavLst>
                                        <p:tav tm="0">
                                          <p:val>
                                            <p:fltVal val="0"/>
                                          </p:val>
                                        </p:tav>
                                        <p:tav tm="100000">
                                          <p:val>
                                            <p:strVal val="#ppt_h"/>
                                          </p:val>
                                        </p:tav>
                                      </p:tavLst>
                                    </p:anim>
                                    <p:animEffect transition="in" filter="fade">
                                      <p:cBhvr>
                                        <p:cTn id="9"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16175" y="2019301"/>
            <a:ext cx="76835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smtClean="0"/>
              <a:t>Experiment #2</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4098" name="Picture 2" descr="\\192.168.1.51\Public\Steve\TempPres\Einstei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37" y="0"/>
            <a:ext cx="4306219" cy="5150575"/>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88175" y="2017713"/>
            <a:ext cx="768350" cy="927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3969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p:cTn id="7" dur="500" fill="hold"/>
                                        <p:tgtEl>
                                          <p:spTgt spid="4098"/>
                                        </p:tgtEl>
                                        <p:attrNameLst>
                                          <p:attrName>ppt_w</p:attrName>
                                        </p:attrNameLst>
                                      </p:cBhvr>
                                      <p:tavLst>
                                        <p:tav tm="0">
                                          <p:val>
                                            <p:fltVal val="0"/>
                                          </p:val>
                                        </p:tav>
                                        <p:tav tm="100000">
                                          <p:val>
                                            <p:strVal val="#ppt_w"/>
                                          </p:val>
                                        </p:tav>
                                      </p:tavLst>
                                    </p:anim>
                                    <p:anim calcmode="lin" valueType="num">
                                      <p:cBhvr>
                                        <p:cTn id="8" dur="500" fill="hold"/>
                                        <p:tgtEl>
                                          <p:spTgt spid="4098"/>
                                        </p:tgtEl>
                                        <p:attrNameLst>
                                          <p:attrName>ppt_h</p:attrName>
                                        </p:attrNameLst>
                                      </p:cBhvr>
                                      <p:tavLst>
                                        <p:tav tm="0">
                                          <p:val>
                                            <p:fltVal val="0"/>
                                          </p:val>
                                        </p:tav>
                                        <p:tav tm="100000">
                                          <p:val>
                                            <p:strVal val="#ppt_h"/>
                                          </p:val>
                                        </p:tav>
                                      </p:tavLst>
                                    </p:anim>
                                    <p:animEffect transition="in" filter="fade">
                                      <p:cBhvr>
                                        <p:cTn id="9"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Lesson: We are not always as objective as we think</a:t>
            </a:r>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graphicFrame>
        <p:nvGraphicFramePr>
          <p:cNvPr id="3" name="Diagram 2"/>
          <p:cNvGraphicFramePr/>
          <p:nvPr>
            <p:extLst>
              <p:ext uri="{D42A27DB-BD31-4B8C-83A1-F6EECF244321}">
                <p14:modId xmlns:p14="http://schemas.microsoft.com/office/powerpoint/2010/main" val="93861829"/>
              </p:ext>
            </p:extLst>
          </p:nvPr>
        </p:nvGraphicFramePr>
        <p:xfrm>
          <a:off x="3857625" y="904874"/>
          <a:ext cx="4591050" cy="32916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2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899" y="1803400"/>
            <a:ext cx="2751631" cy="1511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2703622" y="1230506"/>
            <a:ext cx="1933575" cy="369332"/>
          </a:xfrm>
          <a:prstGeom prst="rect">
            <a:avLst/>
          </a:prstGeom>
          <a:noFill/>
        </p:spPr>
        <p:txBody>
          <a:bodyPr wrap="square" rtlCol="0">
            <a:spAutoFit/>
          </a:bodyPr>
          <a:lstStyle/>
          <a:p>
            <a:r>
              <a:rPr lang="en-US" dirty="0" smtClean="0"/>
              <a:t>Scientific Method</a:t>
            </a:r>
            <a:endParaRPr lang="en-US" dirty="0"/>
          </a:p>
        </p:txBody>
      </p:sp>
    </p:spTree>
    <p:extLst>
      <p:ext uri="{BB962C8B-B14F-4D97-AF65-F5344CB8AC3E}">
        <p14:creationId xmlns:p14="http://schemas.microsoft.com/office/powerpoint/2010/main" val="4256116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C:\Users\sfox\Desktop\FiguresTalkin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1402" y="1791455"/>
            <a:ext cx="1864628" cy="204192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50002" y="1717864"/>
            <a:ext cx="2047427" cy="206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2304" y="1702566"/>
            <a:ext cx="2822311" cy="206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25910" y="266700"/>
            <a:ext cx="6089189" cy="433534"/>
          </a:xfrm>
          <a:prstGeom prst="rect">
            <a:avLst/>
          </a:prstGeom>
          <a:noFill/>
        </p:spPr>
        <p:txBody>
          <a:bodyPr wrap="none" rtlCol="0">
            <a:noAutofit/>
          </a:bodyPr>
          <a:lstStyle/>
          <a:p>
            <a:pPr>
              <a:lnSpc>
                <a:spcPct val="90000"/>
              </a:lnSpc>
              <a:spcBef>
                <a:spcPts val="600"/>
              </a:spcBef>
              <a:spcAft>
                <a:spcPts val="0"/>
              </a:spcAft>
              <a:buClr>
                <a:schemeClr val="bg1"/>
              </a:buClr>
            </a:pPr>
            <a:r>
              <a:rPr lang="en-US" sz="2400" dirty="0" smtClean="0">
                <a:solidFill>
                  <a:schemeClr val="bg1"/>
                </a:solidFill>
              </a:rPr>
              <a:t>See in Diagnosing </a:t>
            </a:r>
            <a:r>
              <a:rPr lang="en-US" sz="2400" dirty="0" smtClean="0">
                <a:solidFill>
                  <a:schemeClr val="bg1"/>
                </a:solidFill>
                <a:latin typeface="+mn-lt"/>
              </a:rPr>
              <a:t>Performance Problems </a:t>
            </a:r>
          </a:p>
        </p:txBody>
      </p:sp>
      <p:sp>
        <p:nvSpPr>
          <p:cNvPr id="12" name="Round Same Side Corner Rectangle 11"/>
          <p:cNvSpPr/>
          <p:nvPr/>
        </p:nvSpPr>
        <p:spPr bwMode="gray">
          <a:xfrm rot="16200000">
            <a:off x="25528" y="1382305"/>
            <a:ext cx="3660987" cy="2860220"/>
          </a:xfrm>
          <a:prstGeom prst="round2SameRect">
            <a:avLst>
              <a:gd name="adj1" fmla="val 5910"/>
              <a:gd name="adj2" fmla="val 0"/>
            </a:avLst>
          </a:prstGeom>
        </p:spPr>
        <p:style>
          <a:lnRef idx="3">
            <a:schemeClr val="lt1"/>
          </a:lnRef>
          <a:fillRef idx="1">
            <a:schemeClr val="accent4"/>
          </a:fillRef>
          <a:effectRef idx="1">
            <a:schemeClr val="accent4"/>
          </a:effectRef>
          <a:fontRef idx="minor">
            <a:schemeClr val="lt1"/>
          </a:fontRef>
        </p:style>
        <p:txBody>
          <a:bodyPr vert="vert" wrap="square" lIns="182880" tIns="182880" rIns="182880" bIns="182880">
            <a:noAutofit/>
          </a:bodyPr>
          <a:lstStyle/>
          <a:p>
            <a:pPr algn="ctr" defTabSz="711200" fontAlgn="base">
              <a:lnSpc>
                <a:spcPct val="90000"/>
              </a:lnSpc>
              <a:spcBef>
                <a:spcPts val="600"/>
              </a:spcBef>
            </a:pPr>
            <a:endParaRPr lang="en-US" dirty="0" smtClean="0">
              <a:solidFill>
                <a:srgbClr val="FFFFFF"/>
              </a:solidFill>
              <a:latin typeface="Arial" pitchFamily="34" charset="0"/>
            </a:endParaRPr>
          </a:p>
          <a:p>
            <a:pPr defTabSz="711200" fontAlgn="base">
              <a:lnSpc>
                <a:spcPct val="90000"/>
              </a:lnSpc>
              <a:spcBef>
                <a:spcPts val="600"/>
              </a:spcBef>
            </a:pPr>
            <a:r>
              <a:rPr lang="en-US" dirty="0" smtClean="0">
                <a:solidFill>
                  <a:srgbClr val="FFFFFF"/>
                </a:solidFill>
                <a:latin typeface="Arial" pitchFamily="34" charset="0"/>
              </a:rPr>
              <a:t>Who is having Issue?</a:t>
            </a:r>
          </a:p>
          <a:p>
            <a:pPr defTabSz="711200" fontAlgn="base">
              <a:lnSpc>
                <a:spcPct val="90000"/>
              </a:lnSpc>
              <a:spcBef>
                <a:spcPts val="600"/>
              </a:spcBef>
            </a:pPr>
            <a:endParaRPr lang="en-US" dirty="0" smtClean="0">
              <a:solidFill>
                <a:srgbClr val="FFFFFF"/>
              </a:solidFill>
              <a:latin typeface="Arial" pitchFamily="34" charset="0"/>
            </a:endParaRPr>
          </a:p>
          <a:p>
            <a:pPr defTabSz="711200" fontAlgn="base">
              <a:lnSpc>
                <a:spcPct val="90000"/>
              </a:lnSpc>
              <a:spcBef>
                <a:spcPts val="600"/>
              </a:spcBef>
            </a:pPr>
            <a:r>
              <a:rPr lang="en-US" dirty="0" smtClean="0">
                <a:solidFill>
                  <a:srgbClr val="FFFFFF"/>
                </a:solidFill>
                <a:latin typeface="Arial" pitchFamily="34" charset="0"/>
              </a:rPr>
              <a:t>How bad is it?</a:t>
            </a:r>
          </a:p>
          <a:p>
            <a:pPr defTabSz="711200" fontAlgn="base">
              <a:lnSpc>
                <a:spcPct val="90000"/>
              </a:lnSpc>
              <a:spcBef>
                <a:spcPts val="600"/>
              </a:spcBef>
            </a:pPr>
            <a:endParaRPr lang="en-US" dirty="0" smtClean="0">
              <a:solidFill>
                <a:srgbClr val="FFFFFF"/>
              </a:solidFill>
              <a:latin typeface="Arial" pitchFamily="34" charset="0"/>
            </a:endParaRPr>
          </a:p>
          <a:p>
            <a:pPr defTabSz="711200" fontAlgn="base">
              <a:lnSpc>
                <a:spcPct val="90000"/>
              </a:lnSpc>
              <a:spcBef>
                <a:spcPts val="600"/>
              </a:spcBef>
            </a:pPr>
            <a:r>
              <a:rPr lang="en-US" dirty="0">
                <a:solidFill>
                  <a:srgbClr val="FFFFFF"/>
                </a:solidFill>
                <a:latin typeface="Arial" pitchFamily="34" charset="0"/>
              </a:rPr>
              <a:t>Are all the users from a particular location?</a:t>
            </a:r>
          </a:p>
          <a:p>
            <a:pPr defTabSz="711200" fontAlgn="base">
              <a:lnSpc>
                <a:spcPct val="90000"/>
              </a:lnSpc>
              <a:spcBef>
                <a:spcPts val="600"/>
              </a:spcBef>
            </a:pPr>
            <a:endParaRPr lang="en-US" dirty="0" smtClean="0">
              <a:solidFill>
                <a:srgbClr val="FFFFFF"/>
              </a:solidFill>
              <a:latin typeface="Arial" pitchFamily="34" charset="0"/>
            </a:endParaRPr>
          </a:p>
          <a:p>
            <a:pPr defTabSz="711200" fontAlgn="base">
              <a:lnSpc>
                <a:spcPct val="90000"/>
              </a:lnSpc>
              <a:spcBef>
                <a:spcPts val="600"/>
              </a:spcBef>
            </a:pPr>
            <a:r>
              <a:rPr lang="en-US" dirty="0" smtClean="0">
                <a:solidFill>
                  <a:srgbClr val="FFFFFF"/>
                </a:solidFill>
                <a:latin typeface="Arial" pitchFamily="34" charset="0"/>
              </a:rPr>
              <a:t>Are other users using the app ok?</a:t>
            </a:r>
          </a:p>
          <a:p>
            <a:pPr defTabSz="711200" fontAlgn="base">
              <a:lnSpc>
                <a:spcPct val="90000"/>
              </a:lnSpc>
              <a:spcBef>
                <a:spcPts val="600"/>
              </a:spcBef>
            </a:pPr>
            <a:endParaRPr lang="en-US" dirty="0" smtClean="0">
              <a:solidFill>
                <a:srgbClr val="FFFFFF"/>
              </a:solidFill>
              <a:latin typeface="Arial" pitchFamily="34" charset="0"/>
            </a:endParaRPr>
          </a:p>
        </p:txBody>
      </p:sp>
      <p:sp>
        <p:nvSpPr>
          <p:cNvPr id="11" name="Round Same Side Corner Rectangle 10"/>
          <p:cNvSpPr/>
          <p:nvPr/>
        </p:nvSpPr>
        <p:spPr bwMode="gray">
          <a:xfrm rot="16200000">
            <a:off x="5356129" y="1150311"/>
            <a:ext cx="3660987" cy="3190873"/>
          </a:xfrm>
          <a:prstGeom prst="round2SameRect">
            <a:avLst>
              <a:gd name="adj1" fmla="val 0"/>
              <a:gd name="adj2" fmla="val 6162"/>
            </a:avLst>
          </a:prstGeom>
        </p:spPr>
        <p:style>
          <a:lnRef idx="3">
            <a:schemeClr val="lt1"/>
          </a:lnRef>
          <a:fillRef idx="1">
            <a:schemeClr val="accent2"/>
          </a:fillRef>
          <a:effectRef idx="1">
            <a:schemeClr val="accent2"/>
          </a:effectRef>
          <a:fontRef idx="minor">
            <a:schemeClr val="lt1"/>
          </a:fontRef>
        </p:style>
        <p:txBody>
          <a:bodyPr vert="vert" wrap="square" lIns="182880" tIns="182880" rIns="182880" bIns="182880">
            <a:noAutofit/>
          </a:bodyPr>
          <a:lstStyle/>
          <a:p>
            <a:pPr defTabSz="711200" fontAlgn="base">
              <a:lnSpc>
                <a:spcPct val="90000"/>
              </a:lnSpc>
              <a:spcBef>
                <a:spcPts val="600"/>
              </a:spcBef>
            </a:pPr>
            <a:endParaRPr lang="en-US" b="1" dirty="0">
              <a:solidFill>
                <a:srgbClr val="FFFFFF"/>
              </a:solidFill>
              <a:latin typeface="Arial" pitchFamily="34" charset="0"/>
            </a:endParaRPr>
          </a:p>
          <a:p>
            <a:pPr defTabSz="914400" fontAlgn="base">
              <a:buClr>
                <a:srgbClr val="FFFFFF"/>
              </a:buClr>
            </a:pPr>
            <a:r>
              <a:rPr lang="en-US" dirty="0" smtClean="0">
                <a:solidFill>
                  <a:srgbClr val="FFFFFF"/>
                </a:solidFill>
                <a:latin typeface="Arial" pitchFamily="34" charset="0"/>
              </a:rPr>
              <a:t>A few dozen users called complaining</a:t>
            </a:r>
          </a:p>
          <a:p>
            <a:pPr defTabSz="914400" fontAlgn="base">
              <a:buClr>
                <a:srgbClr val="FFFFFF"/>
              </a:buClr>
            </a:pPr>
            <a:endParaRPr lang="en-US" dirty="0" smtClean="0">
              <a:solidFill>
                <a:srgbClr val="FFFFFF"/>
              </a:solidFill>
              <a:latin typeface="Arial" pitchFamily="34" charset="0"/>
            </a:endParaRPr>
          </a:p>
          <a:p>
            <a:pPr defTabSz="914400" fontAlgn="base">
              <a:buClr>
                <a:srgbClr val="FFFFFF"/>
              </a:buClr>
            </a:pPr>
            <a:r>
              <a:rPr lang="en-US" dirty="0">
                <a:solidFill>
                  <a:srgbClr val="FFFFFF"/>
                </a:solidFill>
                <a:latin typeface="Arial" pitchFamily="34" charset="0"/>
              </a:rPr>
              <a:t>F</a:t>
            </a:r>
            <a:r>
              <a:rPr lang="en-US" dirty="0" smtClean="0">
                <a:solidFill>
                  <a:srgbClr val="FFFFFF"/>
                </a:solidFill>
                <a:latin typeface="Arial" pitchFamily="34" charset="0"/>
              </a:rPr>
              <a:t>rom 15 to 60 seconds</a:t>
            </a:r>
          </a:p>
          <a:p>
            <a:pPr defTabSz="914400" fontAlgn="base">
              <a:buClr>
                <a:srgbClr val="FFFFFF"/>
              </a:buClr>
            </a:pPr>
            <a:endParaRPr lang="en-US" dirty="0" smtClean="0">
              <a:solidFill>
                <a:srgbClr val="FFFFFF"/>
              </a:solidFill>
              <a:latin typeface="Arial" pitchFamily="34" charset="0"/>
            </a:endParaRPr>
          </a:p>
          <a:p>
            <a:pPr defTabSz="914400" fontAlgn="base">
              <a:buClr>
                <a:srgbClr val="FFFFFF"/>
              </a:buClr>
            </a:pPr>
            <a:r>
              <a:rPr lang="en-US" dirty="0">
                <a:solidFill>
                  <a:srgbClr val="FFFFFF"/>
                </a:solidFill>
                <a:latin typeface="Arial" pitchFamily="34" charset="0"/>
              </a:rPr>
              <a:t>No, scattered about the country </a:t>
            </a:r>
          </a:p>
          <a:p>
            <a:pPr defTabSz="914400" fontAlgn="base">
              <a:buClr>
                <a:srgbClr val="FFFFFF"/>
              </a:buClr>
            </a:pPr>
            <a:endParaRPr lang="en-US" dirty="0" smtClean="0">
              <a:solidFill>
                <a:srgbClr val="FFFFFF"/>
              </a:solidFill>
              <a:latin typeface="Arial" pitchFamily="34" charset="0"/>
            </a:endParaRPr>
          </a:p>
          <a:p>
            <a:pPr defTabSz="914400" fontAlgn="base">
              <a:buClr>
                <a:srgbClr val="FFFFFF"/>
              </a:buClr>
            </a:pPr>
            <a:r>
              <a:rPr lang="en-US" dirty="0" smtClean="0">
                <a:solidFill>
                  <a:srgbClr val="FFFFFF"/>
                </a:solidFill>
                <a:latin typeface="Arial" pitchFamily="34" charset="0"/>
              </a:rPr>
              <a:t>Yes, average response time is 1.2 seconds</a:t>
            </a:r>
          </a:p>
          <a:p>
            <a:pPr defTabSz="914400" fontAlgn="base">
              <a:buClr>
                <a:srgbClr val="FFFFFF"/>
              </a:buClr>
            </a:pPr>
            <a:endParaRPr lang="en-US" dirty="0" smtClean="0">
              <a:solidFill>
                <a:srgbClr val="FFFFFF"/>
              </a:solidFill>
              <a:latin typeface="Arial" pitchFamily="34" charset="0"/>
            </a:endParaRPr>
          </a:p>
          <a:p>
            <a:pPr defTabSz="914400" fontAlgn="base">
              <a:buClr>
                <a:srgbClr val="FFFFFF"/>
              </a:buClr>
            </a:pPr>
            <a:endParaRPr lang="en-US" sz="2000" b="1" dirty="0">
              <a:solidFill>
                <a:srgbClr val="FFFFFF"/>
              </a:solidFill>
              <a:latin typeface="Museo For De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87678" y="3929027"/>
            <a:ext cx="1181100" cy="10017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7059518"/>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195"/>
                                        </p:tgtEl>
                                        <p:attrNameLst>
                                          <p:attrName>style.visibility</p:attrName>
                                        </p:attrNameLst>
                                      </p:cBhvr>
                                      <p:to>
                                        <p:strVal val="visible"/>
                                      </p:to>
                                    </p:set>
                                    <p:animEffect transition="in" filter="fade">
                                      <p:cBhvr>
                                        <p:cTn id="17" dur="500"/>
                                        <p:tgtEl>
                                          <p:spTgt spid="81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718580" y="733424"/>
            <a:ext cx="2129895" cy="1962152"/>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V="1">
            <a:off x="2571750" y="2695575"/>
            <a:ext cx="2146830" cy="1914525"/>
          </a:xfrm>
          <a:prstGeom prst="line">
            <a:avLst/>
          </a:prstGeom>
        </p:spPr>
        <p:style>
          <a:lnRef idx="3">
            <a:schemeClr val="accent4"/>
          </a:lnRef>
          <a:fillRef idx="0">
            <a:schemeClr val="accent4"/>
          </a:fillRef>
          <a:effectRef idx="2">
            <a:schemeClr val="accent4"/>
          </a:effectRef>
          <a:fontRef idx="minor">
            <a:schemeClr val="tx1"/>
          </a:fontRef>
        </p:style>
      </p:cxnSp>
      <p:sp>
        <p:nvSpPr>
          <p:cNvPr id="2" name="Title 1"/>
          <p:cNvSpPr>
            <a:spLocks noGrp="1"/>
          </p:cNvSpPr>
          <p:nvPr>
            <p:ph type="title"/>
          </p:nvPr>
        </p:nvSpPr>
        <p:spPr/>
        <p:txBody>
          <a:bodyPr/>
          <a:lstStyle/>
          <a:p>
            <a:r>
              <a:rPr lang="en-US" dirty="0" smtClean="0"/>
              <a:t>Division of Labor</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graphicFrame>
        <p:nvGraphicFramePr>
          <p:cNvPr id="3" name="Diagram 2"/>
          <p:cNvGraphicFramePr/>
          <p:nvPr>
            <p:extLst>
              <p:ext uri="{D42A27DB-BD31-4B8C-83A1-F6EECF244321}">
                <p14:modId xmlns:p14="http://schemas.microsoft.com/office/powerpoint/2010/main" val="2534703381"/>
              </p:ext>
            </p:extLst>
          </p:nvPr>
        </p:nvGraphicFramePr>
        <p:xfrm>
          <a:off x="1866900" y="733424"/>
          <a:ext cx="5686424" cy="3806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3318" y="1110854"/>
            <a:ext cx="1329414" cy="88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7960" y="3632992"/>
            <a:ext cx="1615364"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3324" y="2438399"/>
            <a:ext cx="892072"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8380" y="778817"/>
            <a:ext cx="623888" cy="121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172806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718580" y="733424"/>
            <a:ext cx="2129895" cy="1962152"/>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V="1">
            <a:off x="2019300" y="2695576"/>
            <a:ext cx="2699280" cy="171449"/>
          </a:xfrm>
          <a:prstGeom prst="line">
            <a:avLst/>
          </a:prstGeom>
        </p:spPr>
        <p:style>
          <a:lnRef idx="3">
            <a:schemeClr val="accent4"/>
          </a:lnRef>
          <a:fillRef idx="0">
            <a:schemeClr val="accent4"/>
          </a:fillRef>
          <a:effectRef idx="2">
            <a:schemeClr val="accent4"/>
          </a:effectRef>
          <a:fontRef idx="minor">
            <a:schemeClr val="tx1"/>
          </a:fontRef>
        </p:style>
      </p:cxnSp>
      <p:sp>
        <p:nvSpPr>
          <p:cNvPr id="2" name="Title 1"/>
          <p:cNvSpPr>
            <a:spLocks noGrp="1"/>
          </p:cNvSpPr>
          <p:nvPr>
            <p:ph type="title"/>
          </p:nvPr>
        </p:nvSpPr>
        <p:spPr/>
        <p:txBody>
          <a:bodyPr/>
          <a:lstStyle/>
          <a:p>
            <a:r>
              <a:rPr lang="en-US" dirty="0" smtClean="0"/>
              <a:t>Division of Labor</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graphicFrame>
        <p:nvGraphicFramePr>
          <p:cNvPr id="3" name="Diagram 2"/>
          <p:cNvGraphicFramePr/>
          <p:nvPr>
            <p:extLst>
              <p:ext uri="{D42A27DB-BD31-4B8C-83A1-F6EECF244321}">
                <p14:modId xmlns:p14="http://schemas.microsoft.com/office/powerpoint/2010/main" val="4278714414"/>
              </p:ext>
            </p:extLst>
          </p:nvPr>
        </p:nvGraphicFramePr>
        <p:xfrm>
          <a:off x="1866900" y="733424"/>
          <a:ext cx="5686424" cy="3806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3318" y="1110854"/>
            <a:ext cx="1329414" cy="88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7960" y="3632992"/>
            <a:ext cx="1615364"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3324" y="2438399"/>
            <a:ext cx="892072"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57200" y="1672233"/>
            <a:ext cx="1031051" cy="369332"/>
          </a:xfrm>
          <a:prstGeom prst="rect">
            <a:avLst/>
          </a:prstGeom>
          <a:noFill/>
        </p:spPr>
        <p:txBody>
          <a:bodyPr wrap="none" rtlCol="0">
            <a:spAutoFit/>
          </a:bodyPr>
          <a:lstStyle/>
          <a:p>
            <a:r>
              <a:rPr lang="en-US" dirty="0" smtClean="0">
                <a:solidFill>
                  <a:schemeClr val="accent5">
                    <a:lumMod val="75000"/>
                  </a:schemeClr>
                </a:solidFill>
              </a:rPr>
              <a:t>What if?</a:t>
            </a:r>
            <a:endParaRPr lang="en-US" dirty="0">
              <a:solidFill>
                <a:schemeClr val="accent5">
                  <a:lumMod val="75000"/>
                </a:schemeClr>
              </a:solidFill>
            </a:endParaRPr>
          </a:p>
        </p:txBody>
      </p:sp>
      <p:pic>
        <p:nvPicPr>
          <p:cNvPr id="1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8380" y="778817"/>
            <a:ext cx="623888" cy="121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84645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ext uri="{D42A27DB-BD31-4B8C-83A1-F6EECF244321}">
                <p14:modId xmlns:p14="http://schemas.microsoft.com/office/powerpoint/2010/main" val="1290399661"/>
              </p:ext>
            </p:extLst>
          </p:nvPr>
        </p:nvGraphicFramePr>
        <p:xfrm>
          <a:off x="1866900" y="733424"/>
          <a:ext cx="5686424" cy="380603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6" name="Straight Connector 5"/>
          <p:cNvCxnSpPr/>
          <p:nvPr/>
        </p:nvCxnSpPr>
        <p:spPr>
          <a:xfrm flipV="1">
            <a:off x="4718580" y="428625"/>
            <a:ext cx="291570" cy="2266951"/>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V="1">
            <a:off x="2019300" y="2695576"/>
            <a:ext cx="2699280" cy="171449"/>
          </a:xfrm>
          <a:prstGeom prst="line">
            <a:avLst/>
          </a:prstGeom>
        </p:spPr>
        <p:style>
          <a:lnRef idx="3">
            <a:schemeClr val="accent4"/>
          </a:lnRef>
          <a:fillRef idx="0">
            <a:schemeClr val="accent4"/>
          </a:fillRef>
          <a:effectRef idx="2">
            <a:schemeClr val="accent4"/>
          </a:effectRef>
          <a:fontRef idx="minor">
            <a:schemeClr val="tx1"/>
          </a:fontRef>
        </p:style>
      </p:cxnSp>
      <p:sp>
        <p:nvSpPr>
          <p:cNvPr id="2" name="Title 1"/>
          <p:cNvSpPr>
            <a:spLocks noGrp="1"/>
          </p:cNvSpPr>
          <p:nvPr>
            <p:ph type="title"/>
          </p:nvPr>
        </p:nvSpPr>
        <p:spPr/>
        <p:txBody>
          <a:bodyPr/>
          <a:lstStyle/>
          <a:p>
            <a:r>
              <a:rPr lang="en-US" dirty="0" smtClean="0"/>
              <a:t>Division of Labor</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024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93318" y="1110854"/>
            <a:ext cx="1329414" cy="88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37960" y="3632992"/>
            <a:ext cx="1615364"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553324" y="2438399"/>
            <a:ext cx="892072"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457200" y="1672233"/>
            <a:ext cx="1031051" cy="369332"/>
          </a:xfrm>
          <a:prstGeom prst="rect">
            <a:avLst/>
          </a:prstGeom>
          <a:noFill/>
        </p:spPr>
        <p:txBody>
          <a:bodyPr wrap="none" rtlCol="0">
            <a:spAutoFit/>
          </a:bodyPr>
          <a:lstStyle/>
          <a:p>
            <a:r>
              <a:rPr lang="en-US" dirty="0" smtClean="0">
                <a:solidFill>
                  <a:schemeClr val="accent5">
                    <a:lumMod val="75000"/>
                  </a:schemeClr>
                </a:solidFill>
              </a:rPr>
              <a:t>What if?</a:t>
            </a:r>
            <a:endParaRPr lang="en-US" dirty="0">
              <a:solidFill>
                <a:schemeClr val="accent5">
                  <a:lumMod val="75000"/>
                </a:schemeClr>
              </a:solidFill>
            </a:endParaRPr>
          </a:p>
        </p:txBody>
      </p:sp>
      <p:pic>
        <p:nvPicPr>
          <p:cNvPr id="13"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8380" y="778817"/>
            <a:ext cx="623888" cy="121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824886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900"/>
            <a:ext cx="8279946" cy="332399"/>
          </a:xfrm>
        </p:spPr>
        <p:txBody>
          <a:bodyPr/>
          <a:lstStyle/>
          <a:p>
            <a:r>
              <a:rPr lang="en-US" dirty="0" smtClean="0"/>
              <a:t>Challenge #1: </a:t>
            </a:r>
            <a:r>
              <a:rPr lang="en-US" dirty="0"/>
              <a:t>Problems Hide in </a:t>
            </a:r>
            <a:r>
              <a:rPr lang="en-US" dirty="0" smtClean="0"/>
              <a:t>Aggregations</a:t>
            </a:r>
            <a:endParaRPr lang="en-US" dirty="0"/>
          </a:p>
        </p:txBody>
      </p:sp>
      <p:sp>
        <p:nvSpPr>
          <p:cNvPr id="3" name="Content Placeholder 2"/>
          <p:cNvSpPr>
            <a:spLocks noGrp="1"/>
          </p:cNvSpPr>
          <p:nvPr>
            <p:ph idx="1"/>
          </p:nvPr>
        </p:nvSpPr>
        <p:spPr>
          <a:xfrm>
            <a:off x="457200" y="969169"/>
            <a:ext cx="4133850" cy="2930033"/>
          </a:xfrm>
        </p:spPr>
        <p:txBody>
          <a:bodyPr/>
          <a:lstStyle/>
          <a:p>
            <a:pPr marL="171450" indent="-171450">
              <a:buFont typeface="Arial" pitchFamily="34" charset="0"/>
              <a:buChar char="•"/>
            </a:pPr>
            <a:r>
              <a:rPr lang="en-US" sz="2000" dirty="0" smtClean="0">
                <a:solidFill>
                  <a:schemeClr val="tx2"/>
                </a:solidFill>
              </a:rPr>
              <a:t>Averages misleading</a:t>
            </a:r>
          </a:p>
          <a:p>
            <a:pPr marL="171450" indent="-171450">
              <a:buFont typeface="Arial" pitchFamily="34" charset="0"/>
              <a:buChar char="•"/>
            </a:pPr>
            <a:r>
              <a:rPr lang="en-US" sz="2000" dirty="0" smtClean="0">
                <a:solidFill>
                  <a:schemeClr val="tx2"/>
                </a:solidFill>
              </a:rPr>
              <a:t>Majority of users fine, but problem still exists</a:t>
            </a:r>
          </a:p>
          <a:p>
            <a:pPr marL="171450" indent="-171450">
              <a:buFont typeface="Arial" pitchFamily="34" charset="0"/>
              <a:buChar char="•"/>
            </a:pPr>
            <a:r>
              <a:rPr lang="en-US" sz="2000" dirty="0" smtClean="0">
                <a:solidFill>
                  <a:schemeClr val="tx2"/>
                </a:solidFill>
              </a:rPr>
              <a:t>Often outliers give more clues than averages or aggregates</a:t>
            </a:r>
          </a:p>
          <a:p>
            <a:pPr marL="171450" indent="-171450">
              <a:buFont typeface="Arial" pitchFamily="34" charset="0"/>
              <a:buChar char="•"/>
            </a:pPr>
            <a:r>
              <a:rPr lang="en-US" sz="2000" dirty="0" smtClean="0">
                <a:solidFill>
                  <a:schemeClr val="tx2"/>
                </a:solidFill>
              </a:rPr>
              <a:t>Solution</a:t>
            </a:r>
          </a:p>
          <a:p>
            <a:pPr marL="400050" lvl="1" indent="-171450">
              <a:buFont typeface="Arial" pitchFamily="34" charset="0"/>
              <a:buChar char="•"/>
            </a:pPr>
            <a:r>
              <a:rPr lang="en-US" sz="2000" dirty="0" smtClean="0">
                <a:solidFill>
                  <a:schemeClr val="tx2"/>
                </a:solidFill>
              </a:rPr>
              <a:t>Capture and store discrete transactional data</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61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5621" y="515299"/>
            <a:ext cx="2898648" cy="205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26631" y="2570154"/>
            <a:ext cx="2857638" cy="1932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56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4" end="4"/>
                                            </p:txEl>
                                          </p:spTgt>
                                        </p:tgtEl>
                                        <p:attrNameLst>
                                          <p:attrName>style.visibility</p:attrName>
                                        </p:attrNameLst>
                                      </p:cBhvr>
                                      <p:to>
                                        <p:strVal val="visible"/>
                                      </p:to>
                                    </p:set>
                                    <p:animEffect transition="in" filter="fade">
                                      <p:cBhvr>
                                        <p:cTn id="10"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900"/>
            <a:ext cx="8279946" cy="332399"/>
          </a:xfrm>
        </p:spPr>
        <p:txBody>
          <a:bodyPr/>
          <a:lstStyle/>
          <a:p>
            <a:r>
              <a:rPr lang="en-US" dirty="0" smtClean="0"/>
              <a:t>Challenge #2: Complexity and Volume of Data</a:t>
            </a:r>
            <a:endParaRPr lang="en-US" dirty="0"/>
          </a:p>
        </p:txBody>
      </p:sp>
      <p:sp>
        <p:nvSpPr>
          <p:cNvPr id="3" name="Content Placeholder 2"/>
          <p:cNvSpPr>
            <a:spLocks noGrp="1"/>
          </p:cNvSpPr>
          <p:nvPr>
            <p:ph idx="1"/>
          </p:nvPr>
        </p:nvSpPr>
        <p:spPr>
          <a:xfrm>
            <a:off x="457199" y="969181"/>
            <a:ext cx="5114925" cy="2252924"/>
          </a:xfrm>
        </p:spPr>
        <p:txBody>
          <a:bodyPr/>
          <a:lstStyle/>
          <a:p>
            <a:pPr marL="171450" indent="-171450">
              <a:buFont typeface="Arial" pitchFamily="34" charset="0"/>
              <a:buChar char="•"/>
            </a:pPr>
            <a:r>
              <a:rPr lang="en-US" sz="2000" dirty="0" smtClean="0">
                <a:solidFill>
                  <a:schemeClr val="tx2"/>
                </a:solidFill>
              </a:rPr>
              <a:t>Saving everything creates lots of “big data”</a:t>
            </a:r>
          </a:p>
          <a:p>
            <a:pPr marL="171450" indent="-171450">
              <a:buFont typeface="Arial" pitchFamily="34" charset="0"/>
              <a:buChar char="•"/>
            </a:pPr>
            <a:r>
              <a:rPr lang="en-US" sz="2000" dirty="0" smtClean="0">
                <a:solidFill>
                  <a:schemeClr val="tx2"/>
                </a:solidFill>
              </a:rPr>
              <a:t>Entire data set too large to look for patterns manually</a:t>
            </a:r>
          </a:p>
          <a:p>
            <a:pPr marL="171450" indent="-171450">
              <a:buFont typeface="Arial" pitchFamily="34" charset="0"/>
              <a:buChar char="•"/>
            </a:pPr>
            <a:r>
              <a:rPr lang="en-US" sz="2000" dirty="0" smtClean="0">
                <a:solidFill>
                  <a:schemeClr val="tx2"/>
                </a:solidFill>
              </a:rPr>
              <a:t>Solution: Only look at problem transactions</a:t>
            </a:r>
          </a:p>
          <a:p>
            <a:pPr marL="171450" indent="-171450">
              <a:buFont typeface="Arial" pitchFamily="34" charset="0"/>
              <a:buChar char="•"/>
            </a:pPr>
            <a:r>
              <a:rPr lang="en-US" sz="2000" dirty="0" smtClean="0">
                <a:solidFill>
                  <a:schemeClr val="tx2"/>
                </a:solidFill>
              </a:rPr>
              <a:t>Look for patterns and commonalities in the problem transactions</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47278" y="969181"/>
            <a:ext cx="2883961" cy="3434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610211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Title 1"/>
          <p:cNvSpPr>
            <a:spLocks noGrp="1"/>
          </p:cNvSpPr>
          <p:nvPr>
            <p:ph type="title" idx="4294967295"/>
          </p:nvPr>
        </p:nvSpPr>
        <p:spPr>
          <a:xfrm>
            <a:off x="457200" y="182563"/>
            <a:ext cx="8280400" cy="328612"/>
          </a:xfrm>
        </p:spPr>
        <p:txBody>
          <a:bodyPr/>
          <a:lstStyle/>
          <a:p>
            <a:pPr>
              <a:lnSpc>
                <a:spcPct val="90000"/>
              </a:lnSpc>
            </a:pPr>
            <a:r>
              <a:rPr lang="en-US" smtClean="0"/>
              <a:t>Contextual relevance of performance</a:t>
            </a:r>
          </a:p>
        </p:txBody>
      </p:sp>
      <p:sp>
        <p:nvSpPr>
          <p:cNvPr id="433156" name="Footer Placeholder 3"/>
          <p:cNvSpPr txBox="1">
            <a:spLocks noGrp="1"/>
          </p:cNvSpPr>
          <p:nvPr/>
        </p:nvSpPr>
        <p:spPr bwMode="auto">
          <a:xfrm>
            <a:off x="6494463" y="4848225"/>
            <a:ext cx="1828800" cy="119063"/>
          </a:xfrm>
          <a:prstGeom prst="rect">
            <a:avLst/>
          </a:prstGeom>
          <a:noFill/>
          <a:ln w="9525">
            <a:noFill/>
            <a:miter lim="800000"/>
            <a:headEnd/>
            <a:tailEnd/>
          </a:ln>
        </p:spPr>
        <p:txBody>
          <a:bodyPr wrap="none" lIns="0" tIns="0" rIns="0" bIns="0" anchor="ctr"/>
          <a:lstStyle/>
          <a:p>
            <a:pPr algn="r"/>
            <a:r>
              <a:rPr lang="en-US" sz="800">
                <a:solidFill>
                  <a:srgbClr val="7F7F7F"/>
                </a:solidFill>
                <a:latin typeface="Museo Sans For Dell 100"/>
                <a:ea typeface="Museo Sans For Dell 100"/>
                <a:cs typeface="Museo Sans For Dell 100"/>
              </a:rPr>
              <a:t>Application Performance Monitoring</a:t>
            </a:r>
          </a:p>
        </p:txBody>
      </p:sp>
      <p:pic>
        <p:nvPicPr>
          <p:cNvPr id="433163" name="Picture 11" descr="performance_rorsharch"/>
          <p:cNvPicPr>
            <a:picLocks noChangeAspect="1" noChangeArrowheads="1"/>
          </p:cNvPicPr>
          <p:nvPr/>
        </p:nvPicPr>
        <p:blipFill>
          <a:blip r:embed="rId3"/>
          <a:srcRect/>
          <a:stretch>
            <a:fillRect/>
          </a:stretch>
        </p:blipFill>
        <p:spPr bwMode="auto">
          <a:xfrm>
            <a:off x="457200" y="1182688"/>
            <a:ext cx="2376488" cy="2692400"/>
          </a:xfrm>
          <a:prstGeom prst="rect">
            <a:avLst/>
          </a:prstGeom>
          <a:noFill/>
        </p:spPr>
      </p:pic>
      <p:pic>
        <p:nvPicPr>
          <p:cNvPr id="433164" name="Picture 12" descr="performance_rorsharch_2"/>
          <p:cNvPicPr>
            <a:picLocks noChangeAspect="1" noChangeArrowheads="1"/>
          </p:cNvPicPr>
          <p:nvPr/>
        </p:nvPicPr>
        <p:blipFill>
          <a:blip r:embed="rId4"/>
          <a:srcRect/>
          <a:stretch>
            <a:fillRect/>
          </a:stretch>
        </p:blipFill>
        <p:spPr bwMode="auto">
          <a:xfrm>
            <a:off x="3367088" y="1182688"/>
            <a:ext cx="2376487" cy="2692400"/>
          </a:xfrm>
          <a:prstGeom prst="rect">
            <a:avLst/>
          </a:prstGeom>
          <a:noFill/>
        </p:spPr>
      </p:pic>
      <p:pic>
        <p:nvPicPr>
          <p:cNvPr id="433165" name="Picture 13" descr="performance_rorsharch_3"/>
          <p:cNvPicPr>
            <a:picLocks noChangeAspect="1" noChangeArrowheads="1"/>
          </p:cNvPicPr>
          <p:nvPr/>
        </p:nvPicPr>
        <p:blipFill>
          <a:blip r:embed="rId5"/>
          <a:srcRect/>
          <a:stretch>
            <a:fillRect/>
          </a:stretch>
        </p:blipFill>
        <p:spPr bwMode="auto">
          <a:xfrm>
            <a:off x="6267450" y="1182688"/>
            <a:ext cx="2376488" cy="2692400"/>
          </a:xfrm>
          <a:prstGeom prst="rect">
            <a:avLst/>
          </a:prstGeom>
          <a:noFill/>
        </p:spPr>
      </p:pic>
    </p:spTree>
    <p:extLst>
      <p:ext uri="{BB962C8B-B14F-4D97-AF65-F5344CB8AC3E}">
        <p14:creationId xmlns:p14="http://schemas.microsoft.com/office/powerpoint/2010/main" val="4025867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316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331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http://www3.imperial.ac.uk/pls/portallive/docs/1/66355710.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148263"/>
          </a:xfrm>
          <a:prstGeom prst="rect">
            <a:avLst/>
          </a:prstGeom>
          <a:noFill/>
        </p:spPr>
      </p:pic>
      <p:sp>
        <p:nvSpPr>
          <p:cNvPr id="2" name="Text Placeholder 1"/>
          <p:cNvSpPr>
            <a:spLocks noGrp="1"/>
          </p:cNvSpPr>
          <p:nvPr>
            <p:ph type="body" sz="quarter" idx="12"/>
          </p:nvPr>
        </p:nvSpPr>
        <p:spPr>
          <a:xfrm>
            <a:off x="274341" y="183049"/>
            <a:ext cx="4783455" cy="4759283"/>
          </a:xfrm>
        </p:spPr>
        <p:txBody>
          <a:bodyPr tIns="914400" anchor="t" anchorCtr="0"/>
          <a:lstStyle/>
          <a:p>
            <a:pPr fontAlgn="auto">
              <a:spcBef>
                <a:spcPts val="0"/>
              </a:spcBef>
              <a:defRPr/>
            </a:pPr>
            <a:r>
              <a:rPr lang="en-US" sz="2400" dirty="0" smtClean="0">
                <a:latin typeface="+mj-lt"/>
              </a:rPr>
              <a:t>Real World Example</a:t>
            </a:r>
          </a:p>
          <a:p>
            <a:pPr marL="171450" indent="-171450">
              <a:buFont typeface="Arial" pitchFamily="34" charset="0"/>
              <a:buChar char="•"/>
            </a:pPr>
            <a:r>
              <a:rPr lang="en-US" sz="1600" dirty="0" smtClean="0"/>
              <a:t>VP reports many user complaints. Scanning </a:t>
            </a:r>
            <a:r>
              <a:rPr lang="en-US" sz="1600" dirty="0"/>
              <a:t>problem transaction data </a:t>
            </a:r>
            <a:r>
              <a:rPr lang="en-US" sz="1600" dirty="0" smtClean="0"/>
              <a:t>shows </a:t>
            </a:r>
            <a:r>
              <a:rPr lang="en-US" sz="1600" dirty="0"/>
              <a:t>every one originates from an IE 9 browser</a:t>
            </a:r>
          </a:p>
          <a:p>
            <a:pPr fontAlgn="auto">
              <a:defRPr/>
            </a:pPr>
            <a:r>
              <a:rPr lang="en-US" sz="1600" b="1" dirty="0" smtClean="0">
                <a:latin typeface="+mn-lt"/>
              </a:rPr>
              <a:t>Solved! A browser version issue!</a:t>
            </a:r>
          </a:p>
          <a:p>
            <a:pPr fontAlgn="auto">
              <a:defRPr/>
            </a:pPr>
            <a:r>
              <a:rPr lang="en-US" sz="1800" b="1" dirty="0" smtClean="0"/>
              <a:t>Or is it?</a:t>
            </a:r>
          </a:p>
          <a:p>
            <a:pPr fontAlgn="auto">
              <a:defRPr/>
            </a:pPr>
            <a:endParaRPr lang="en-US" sz="900" b="1" dirty="0" smtClean="0"/>
          </a:p>
          <a:p>
            <a:pPr marL="228600" indent="-228600" fontAlgn="auto">
              <a:lnSpc>
                <a:spcPct val="90000"/>
              </a:lnSpc>
              <a:spcBef>
                <a:spcPts val="0"/>
              </a:spcBef>
              <a:spcAft>
                <a:spcPts val="600"/>
              </a:spcAft>
              <a:buClrTx/>
              <a:buFont typeface="Arial" pitchFamily="34" charset="0"/>
              <a:buChar char="•"/>
              <a:defRPr/>
            </a:pPr>
            <a:r>
              <a:rPr lang="en-US" sz="1800" dirty="0"/>
              <a:t>Turns out IE 9 is a corporate enforced standard and this application is </a:t>
            </a:r>
            <a:r>
              <a:rPr lang="en-US" sz="1800" b="1" i="1" dirty="0"/>
              <a:t>only</a:t>
            </a:r>
            <a:r>
              <a:rPr lang="en-US" sz="1800" dirty="0"/>
              <a:t> accessed by </a:t>
            </a:r>
            <a:r>
              <a:rPr lang="en-US" sz="1800" dirty="0" smtClean="0"/>
              <a:t>employees</a:t>
            </a:r>
            <a:endParaRPr lang="en-US" sz="1800" dirty="0"/>
          </a:p>
          <a:p>
            <a:pPr marL="228600" indent="-228600" fontAlgn="auto">
              <a:lnSpc>
                <a:spcPct val="90000"/>
              </a:lnSpc>
              <a:spcBef>
                <a:spcPts val="0"/>
              </a:spcBef>
              <a:spcAft>
                <a:spcPts val="600"/>
              </a:spcAft>
              <a:buClrTx/>
              <a:buFont typeface="Arial" pitchFamily="34" charset="0"/>
              <a:buChar char="•"/>
              <a:defRPr/>
            </a:pPr>
            <a:r>
              <a:rPr lang="en-US" sz="1800" dirty="0"/>
              <a:t>Did the scientific method fail us</a:t>
            </a:r>
            <a:r>
              <a:rPr lang="en-US" sz="1800" dirty="0" smtClean="0"/>
              <a:t>?</a:t>
            </a:r>
          </a:p>
          <a:p>
            <a:pPr marL="228600" indent="-228600" fontAlgn="auto">
              <a:lnSpc>
                <a:spcPct val="90000"/>
              </a:lnSpc>
              <a:spcBef>
                <a:spcPts val="0"/>
              </a:spcBef>
              <a:spcAft>
                <a:spcPts val="600"/>
              </a:spcAft>
              <a:buClrTx/>
              <a:buFont typeface="Arial" pitchFamily="34" charset="0"/>
              <a:buChar char="•"/>
              <a:defRPr/>
            </a:pPr>
            <a:r>
              <a:rPr lang="en-US" sz="1800" dirty="0"/>
              <a:t>Where did we go wrong?</a:t>
            </a:r>
          </a:p>
          <a:p>
            <a:pPr marL="228600" indent="-228600" fontAlgn="auto">
              <a:lnSpc>
                <a:spcPct val="90000"/>
              </a:lnSpc>
              <a:spcBef>
                <a:spcPts val="0"/>
              </a:spcBef>
              <a:spcAft>
                <a:spcPts val="600"/>
              </a:spcAft>
              <a:buClrTx/>
              <a:buFont typeface="Arial" pitchFamily="34" charset="0"/>
              <a:buChar char="•"/>
              <a:defRPr/>
            </a:pP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8323824" y="4702186"/>
            <a:ext cx="377504" cy="377854"/>
          </a:xfrm>
          <a:prstGeom prst="rect">
            <a:avLst/>
          </a:prstGeom>
        </p:spPr>
      </p:pic>
      <p:sp>
        <p:nvSpPr>
          <p:cNvPr id="7" name="TextBox 6"/>
          <p:cNvSpPr txBox="1"/>
          <p:nvPr/>
        </p:nvSpPr>
        <p:spPr bwMode="black">
          <a:xfrm>
            <a:off x="5459388" y="4815275"/>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EEEEEE"/>
                </a:solidFill>
                <a:ea typeface="ＭＳ Ｐゴシック" charset="-128"/>
              </a:rPr>
              <a:t>Software</a:t>
            </a:r>
            <a:endParaRPr lang="en-US" sz="900" dirty="0">
              <a:solidFill>
                <a:srgbClr val="EEEEEE"/>
              </a:solidFill>
              <a:ea typeface="ＭＳ Ｐゴシック" charset="-128"/>
            </a:endParaRPr>
          </a:p>
        </p:txBody>
      </p:sp>
    </p:spTree>
    <p:extLst>
      <p:ext uri="{BB962C8B-B14F-4D97-AF65-F5344CB8AC3E}">
        <p14:creationId xmlns:p14="http://schemas.microsoft.com/office/powerpoint/2010/main" val="905418864"/>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5" end="5"/>
                                            </p:txEl>
                                          </p:spTgt>
                                        </p:tgtEl>
                                        <p:attrNameLst>
                                          <p:attrName>style.visibility</p:attrName>
                                        </p:attrNameLst>
                                      </p:cBhvr>
                                      <p:to>
                                        <p:strVal val="visible"/>
                                      </p:to>
                                    </p:set>
                                    <p:animEffect transition="in" filter="fade">
                                      <p:cBhvr>
                                        <p:cTn id="17" dur="500"/>
                                        <p:tgtEl>
                                          <p:spTgt spid="2">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6" end="6"/>
                                            </p:txEl>
                                          </p:spTgt>
                                        </p:tgtEl>
                                        <p:attrNameLst>
                                          <p:attrName>style.visibility</p:attrName>
                                        </p:attrNameLst>
                                      </p:cBhvr>
                                      <p:to>
                                        <p:strVal val="visible"/>
                                      </p:to>
                                    </p:set>
                                    <p:animEffect transition="in" filter="fade">
                                      <p:cBhvr>
                                        <p:cTn id="22" dur="500"/>
                                        <p:tgtEl>
                                          <p:spTgt spid="2">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fade">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went wrong?</a:t>
            </a:r>
            <a:endParaRPr lang="en-US" dirty="0"/>
          </a:p>
        </p:txBody>
      </p:sp>
      <p:sp>
        <p:nvSpPr>
          <p:cNvPr id="3" name="Content Placeholder 2"/>
          <p:cNvSpPr>
            <a:spLocks noGrp="1"/>
          </p:cNvSpPr>
          <p:nvPr>
            <p:ph idx="1"/>
          </p:nvPr>
        </p:nvSpPr>
        <p:spPr>
          <a:xfrm>
            <a:off x="457200" y="969169"/>
            <a:ext cx="8039099" cy="2006703"/>
          </a:xfrm>
        </p:spPr>
        <p:txBody>
          <a:bodyPr/>
          <a:lstStyle/>
          <a:p>
            <a:pPr marL="171450" indent="-171450">
              <a:buFont typeface="Arial" pitchFamily="34" charset="0"/>
              <a:buChar char="•"/>
            </a:pPr>
            <a:r>
              <a:rPr lang="en-US" sz="2000" dirty="0" smtClean="0">
                <a:solidFill>
                  <a:schemeClr val="tx2"/>
                </a:solidFill>
              </a:rPr>
              <a:t>Our test of “IE 9 is the determining factor of the problem” was flawed</a:t>
            </a:r>
          </a:p>
          <a:p>
            <a:pPr marL="171450" indent="-171450">
              <a:buFont typeface="Arial" pitchFamily="34" charset="0"/>
              <a:buChar char="•"/>
            </a:pPr>
            <a:r>
              <a:rPr lang="en-US" sz="2000" dirty="0" smtClean="0">
                <a:solidFill>
                  <a:schemeClr val="tx2"/>
                </a:solidFill>
              </a:rPr>
              <a:t>We made assumptions about distribution of traffic that were incorrect </a:t>
            </a:r>
          </a:p>
          <a:p>
            <a:pPr marL="171450" indent="-171450">
              <a:buFont typeface="Arial" pitchFamily="34" charset="0"/>
              <a:buChar char="•"/>
            </a:pPr>
            <a:r>
              <a:rPr lang="en-US" sz="2000" dirty="0" smtClean="0">
                <a:solidFill>
                  <a:schemeClr val="tx2"/>
                </a:solidFill>
              </a:rPr>
              <a:t>Easy to do, especially under crisis-mode pressure</a:t>
            </a:r>
          </a:p>
          <a:p>
            <a:pPr marL="171450" indent="-171450">
              <a:buFont typeface="Arial" pitchFamily="34" charset="0"/>
              <a:buChar char="•"/>
            </a:pPr>
            <a:r>
              <a:rPr lang="en-US" sz="2000" dirty="0" smtClean="0">
                <a:solidFill>
                  <a:schemeClr val="tx2"/>
                </a:solidFill>
              </a:rPr>
              <a:t>Even easier to do if only looking at the problem data</a:t>
            </a:r>
          </a:p>
          <a:p>
            <a:pPr marL="171450" indent="-171450">
              <a:buFont typeface="Arial" pitchFamily="34" charset="0"/>
              <a:buChar char="•"/>
            </a:pPr>
            <a:r>
              <a:rPr lang="en-US" sz="2000" dirty="0" smtClean="0">
                <a:solidFill>
                  <a:schemeClr val="tx2"/>
                </a:solidFill>
              </a:rPr>
              <a:t>Happens in other operations disciplines too</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2550" y="2974225"/>
            <a:ext cx="2690813" cy="1437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7755" y="2975872"/>
            <a:ext cx="2304430" cy="145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56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26"/>
                                        </p:tgtEl>
                                        <p:attrNameLst>
                                          <p:attrName>style.visibility</p:attrName>
                                        </p:attrNameLst>
                                      </p:cBhvr>
                                      <p:to>
                                        <p:strVal val="visible"/>
                                      </p:to>
                                    </p:set>
                                    <p:animEffect transition="in" filter="fade">
                                      <p:cBhvr>
                                        <p:cTn id="30" dur="500"/>
                                        <p:tgtEl>
                                          <p:spTgt spid="1026"/>
                                        </p:tgtEl>
                                      </p:cBhvr>
                                    </p:animEffect>
                                  </p:childTnLst>
                                </p:cTn>
                              </p:par>
                              <p:par>
                                <p:cTn id="31" presetID="10" presetClass="entr" presetSubtype="0" fill="hold" nodeType="withEffect">
                                  <p:stCondLst>
                                    <p:cond delay="0"/>
                                  </p:stCondLst>
                                  <p:childTnLst>
                                    <p:set>
                                      <p:cBhvr>
                                        <p:cTn id="32" dur="1" fill="hold">
                                          <p:stCondLst>
                                            <p:cond delay="0"/>
                                          </p:stCondLst>
                                        </p:cTn>
                                        <p:tgtEl>
                                          <p:spTgt spid="2050"/>
                                        </p:tgtEl>
                                        <p:attrNameLst>
                                          <p:attrName>style.visibility</p:attrName>
                                        </p:attrNameLst>
                                      </p:cBhvr>
                                      <p:to>
                                        <p:strVal val="visible"/>
                                      </p:to>
                                    </p:set>
                                    <p:animEffect transition="in" filter="fade">
                                      <p:cBhvr>
                                        <p:cTn id="33"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Interpreting Causality from Data Analysis</a:t>
            </a:r>
            <a:endParaRPr lang="en-US" dirty="0"/>
          </a:p>
        </p:txBody>
      </p:sp>
      <p:sp>
        <p:nvSpPr>
          <p:cNvPr id="3" name="Content Placeholder 2"/>
          <p:cNvSpPr>
            <a:spLocks noGrp="1"/>
          </p:cNvSpPr>
          <p:nvPr>
            <p:ph idx="1"/>
          </p:nvPr>
        </p:nvSpPr>
        <p:spPr>
          <a:xfrm>
            <a:off x="457201" y="969169"/>
            <a:ext cx="6962774" cy="2499146"/>
          </a:xfrm>
        </p:spPr>
        <p:txBody>
          <a:bodyPr/>
          <a:lstStyle/>
          <a:p>
            <a:pPr marL="171450" indent="-171450">
              <a:buFont typeface="Arial" pitchFamily="34" charset="0"/>
              <a:buChar char="•"/>
            </a:pPr>
            <a:r>
              <a:rPr lang="en-US" sz="2000" dirty="0" smtClean="0">
                <a:solidFill>
                  <a:schemeClr val="tx2"/>
                </a:solidFill>
              </a:rPr>
              <a:t>Causality and Correlation are related but different things</a:t>
            </a:r>
          </a:p>
          <a:p>
            <a:pPr marL="171450" indent="-171450">
              <a:buFont typeface="Arial" pitchFamily="34" charset="0"/>
              <a:buChar char="•"/>
            </a:pPr>
            <a:r>
              <a:rPr lang="en-US" sz="2000" dirty="0" smtClean="0">
                <a:solidFill>
                  <a:schemeClr val="tx2"/>
                </a:solidFill>
              </a:rPr>
              <a:t>Have to be very careful about hidden reasons behind otherwise interesting patterns</a:t>
            </a:r>
          </a:p>
          <a:p>
            <a:pPr marL="171450" indent="-171450">
              <a:buFont typeface="Arial" pitchFamily="34" charset="0"/>
              <a:buChar char="•"/>
            </a:pPr>
            <a:r>
              <a:rPr lang="en-US" sz="2000" dirty="0" smtClean="0">
                <a:solidFill>
                  <a:schemeClr val="tx2"/>
                </a:solidFill>
              </a:rPr>
              <a:t>In the heat of crisis, easy to fall into trap of “Believing what feels to be true” </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spTree>
    <p:extLst>
      <p:ext uri="{BB962C8B-B14F-4D97-AF65-F5344CB8AC3E}">
        <p14:creationId xmlns:p14="http://schemas.microsoft.com/office/powerpoint/2010/main" val="253273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Mexican Lemons Prevent Highway Death</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1024294"/>
            <a:ext cx="4762500" cy="3095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2300" y="1258970"/>
            <a:ext cx="203835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1" y="1768482"/>
            <a:ext cx="1638300" cy="10288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56560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4" name="Picture 4" descr="C:\Documents and Settings\ebauer\Desktop\getty_89987845\getty_89987845.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148263"/>
          </a:xfrm>
          <a:prstGeom prst="rect">
            <a:avLst/>
          </a:prstGeom>
          <a:noFill/>
        </p:spPr>
      </p:pic>
      <p:sp>
        <p:nvSpPr>
          <p:cNvPr id="2" name="Text Placeholder 1"/>
          <p:cNvSpPr>
            <a:spLocks noGrp="1"/>
          </p:cNvSpPr>
          <p:nvPr>
            <p:ph type="body" sz="quarter" idx="12"/>
          </p:nvPr>
        </p:nvSpPr>
        <p:spPr>
          <a:xfrm>
            <a:off x="274320" y="183049"/>
            <a:ext cx="4716780" cy="4759283"/>
          </a:xfrm>
        </p:spPr>
        <p:txBody>
          <a:bodyPr tIns="914400" anchor="t" anchorCtr="0"/>
          <a:lstStyle/>
          <a:p>
            <a:pPr fontAlgn="auto">
              <a:spcBef>
                <a:spcPts val="0"/>
              </a:spcBef>
              <a:defRPr/>
            </a:pPr>
            <a:r>
              <a:rPr lang="en-US" sz="2400" dirty="0" smtClean="0">
                <a:latin typeface="+mj-lt"/>
              </a:rPr>
              <a:t>Heart Disease</a:t>
            </a:r>
            <a:endParaRPr lang="en-US" b="1" dirty="0" smtClean="0">
              <a:latin typeface="Museo Sans For Dell"/>
            </a:endParaRPr>
          </a:p>
          <a:p>
            <a:pPr marL="228600" indent="-228600" fontAlgn="auto">
              <a:lnSpc>
                <a:spcPct val="90000"/>
              </a:lnSpc>
              <a:spcBef>
                <a:spcPts val="0"/>
              </a:spcBef>
              <a:spcAft>
                <a:spcPts val="600"/>
              </a:spcAft>
              <a:buClr>
                <a:schemeClr val="tx2"/>
              </a:buClr>
              <a:buFont typeface="Arial" pitchFamily="34" charset="0"/>
              <a:buChar char="•"/>
              <a:defRPr/>
            </a:pPr>
            <a:endParaRPr lang="en-US" sz="1600" dirty="0" smtClean="0"/>
          </a:p>
          <a:p>
            <a:pPr marL="228600" indent="-228600" fontAlgn="auto">
              <a:lnSpc>
                <a:spcPct val="90000"/>
              </a:lnSpc>
              <a:spcBef>
                <a:spcPts val="0"/>
              </a:spcBef>
              <a:spcAft>
                <a:spcPts val="600"/>
              </a:spcAft>
              <a:buClr>
                <a:schemeClr val="tx2"/>
              </a:buClr>
              <a:buFont typeface="Arial" pitchFamily="34" charset="0"/>
              <a:buChar char="•"/>
              <a:defRPr/>
            </a:pPr>
            <a:r>
              <a:rPr lang="en-US" sz="1600" dirty="0" smtClean="0"/>
              <a:t>Studies showed women on hormone replacement therapy (HRT) have lower than average incidence of heart disease.</a:t>
            </a:r>
            <a:endParaRPr lang="en-US" sz="1600" dirty="0"/>
          </a:p>
          <a:p>
            <a:pPr marL="228600" indent="-228600" fontAlgn="auto">
              <a:lnSpc>
                <a:spcPct val="90000"/>
              </a:lnSpc>
              <a:spcBef>
                <a:spcPts val="0"/>
              </a:spcBef>
              <a:spcAft>
                <a:spcPts val="600"/>
              </a:spcAft>
              <a:buClr>
                <a:schemeClr val="tx2"/>
              </a:buClr>
              <a:buFont typeface="Arial" pitchFamily="34" charset="0"/>
              <a:buChar char="•"/>
              <a:defRPr/>
            </a:pPr>
            <a:r>
              <a:rPr lang="en-US" sz="1600" dirty="0"/>
              <a:t>Randomized control trials showed HRT actually slightly increased incidence of heart </a:t>
            </a:r>
            <a:r>
              <a:rPr lang="en-US" sz="1600" dirty="0" smtClean="0"/>
              <a:t>disease</a:t>
            </a:r>
          </a:p>
          <a:p>
            <a:pPr marL="228600" indent="-228600" fontAlgn="auto">
              <a:lnSpc>
                <a:spcPct val="90000"/>
              </a:lnSpc>
              <a:spcBef>
                <a:spcPts val="0"/>
              </a:spcBef>
              <a:spcAft>
                <a:spcPts val="600"/>
              </a:spcAft>
              <a:buClr>
                <a:schemeClr val="tx2"/>
              </a:buClr>
              <a:buFont typeface="Arial" pitchFamily="34" charset="0"/>
              <a:buChar char="•"/>
              <a:defRPr/>
            </a:pPr>
            <a:r>
              <a:rPr lang="en-US" sz="1600" dirty="0" smtClean="0"/>
              <a:t>Analysis showed women </a:t>
            </a:r>
            <a:r>
              <a:rPr lang="en-US" sz="1600" dirty="0"/>
              <a:t>on HRT are more likely to be from higher social-economic group with better than average diet, exercise, and medical </a:t>
            </a:r>
            <a:r>
              <a:rPr lang="en-US" sz="1600" dirty="0" smtClean="0"/>
              <a:t>care</a:t>
            </a:r>
            <a:endParaRPr lang="en-US" sz="1600" dirty="0"/>
          </a:p>
          <a:p>
            <a:pPr marL="228600" indent="-228600" fontAlgn="auto">
              <a:lnSpc>
                <a:spcPct val="90000"/>
              </a:lnSpc>
              <a:spcBef>
                <a:spcPts val="0"/>
              </a:spcBef>
              <a:spcAft>
                <a:spcPts val="600"/>
              </a:spcAft>
              <a:buClr>
                <a:schemeClr val="tx2"/>
              </a:buClr>
              <a:buFont typeface="Arial" pitchFamily="34" charset="0"/>
              <a:buChar char="•"/>
              <a:defRPr/>
            </a:pPr>
            <a:r>
              <a:rPr lang="en-US" sz="1600" dirty="0"/>
              <a:t>Termed “Lurking variable”: a hidden 3</a:t>
            </a:r>
            <a:r>
              <a:rPr lang="en-US" sz="1600" baseline="30000" dirty="0"/>
              <a:t>rd</a:t>
            </a:r>
            <a:r>
              <a:rPr lang="en-US" sz="1600" dirty="0"/>
              <a:t> variable that causes the correlation</a:t>
            </a:r>
          </a:p>
          <a:p>
            <a:pPr marL="228600" indent="-228600" fontAlgn="auto">
              <a:lnSpc>
                <a:spcPct val="90000"/>
              </a:lnSpc>
              <a:spcBef>
                <a:spcPts val="0"/>
              </a:spcBef>
              <a:spcAft>
                <a:spcPts val="600"/>
              </a:spcAft>
              <a:buClr>
                <a:schemeClr val="tx2"/>
              </a:buClr>
              <a:buFont typeface="Arial" pitchFamily="34" charset="0"/>
              <a:buChar char="•"/>
              <a:defRPr/>
            </a:pPr>
            <a:endParaRPr lang="en-US" dirty="0"/>
          </a:p>
        </p:txBody>
      </p:sp>
      <p:pic>
        <p:nvPicPr>
          <p:cNvPr id="6" name="Picture 5"/>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8323824" y="4702186"/>
            <a:ext cx="377504" cy="377854"/>
          </a:xfrm>
          <a:prstGeom prst="rect">
            <a:avLst/>
          </a:prstGeom>
        </p:spPr>
      </p:pic>
      <p:sp>
        <p:nvSpPr>
          <p:cNvPr id="7" name="TextBox 6"/>
          <p:cNvSpPr txBox="1"/>
          <p:nvPr/>
        </p:nvSpPr>
        <p:spPr bwMode="black">
          <a:xfrm>
            <a:off x="5459388" y="4815276"/>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EEEEEE"/>
                </a:solidFill>
                <a:ea typeface="ＭＳ Ｐゴシック" charset="-128"/>
              </a:rPr>
              <a:t>Software</a:t>
            </a:r>
            <a:endParaRPr lang="en-US" sz="900" dirty="0">
              <a:solidFill>
                <a:srgbClr val="EEEEEE"/>
              </a:solidFill>
              <a:ea typeface="ＭＳ Ｐゴシック" charset="-128"/>
            </a:endParaRPr>
          </a:p>
        </p:txBody>
      </p:sp>
    </p:spTree>
    <p:extLst>
      <p:ext uri="{BB962C8B-B14F-4D97-AF65-F5344CB8AC3E}">
        <p14:creationId xmlns:p14="http://schemas.microsoft.com/office/powerpoint/2010/main" val="3430467820"/>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animEffect transition="in" filter="fade">
                                      <p:cBhvr>
                                        <p:cTn id="7" dur="500"/>
                                        <p:tgtEl>
                                          <p:spTgt spid="2">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3" end="3"/>
                                            </p:txEl>
                                          </p:spTgt>
                                        </p:tgtEl>
                                        <p:attrNameLst>
                                          <p:attrName>style.visibility</p:attrName>
                                        </p:attrNameLst>
                                      </p:cBhvr>
                                      <p:to>
                                        <p:strVal val="visible"/>
                                      </p:to>
                                    </p:set>
                                    <p:animEffect transition="in" filter="fade">
                                      <p:cBhvr>
                                        <p:cTn id="12" dur="500"/>
                                        <p:tgtEl>
                                          <p:spTgt spid="2">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4" end="4"/>
                                            </p:txEl>
                                          </p:spTgt>
                                        </p:tgtEl>
                                        <p:attrNameLst>
                                          <p:attrName>style.visibility</p:attrName>
                                        </p:attrNameLst>
                                      </p:cBhvr>
                                      <p:to>
                                        <p:strVal val="visible"/>
                                      </p:to>
                                    </p:set>
                                    <p:animEffect transition="in" filter="fade">
                                      <p:cBhvr>
                                        <p:cTn id="17" dur="500"/>
                                        <p:tgtEl>
                                          <p:spTgt spid="2">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5" end="5"/>
                                            </p:txEl>
                                          </p:spTgt>
                                        </p:tgtEl>
                                        <p:attrNameLst>
                                          <p:attrName>style.visibility</p:attrName>
                                        </p:attrNameLst>
                                      </p:cBhvr>
                                      <p:to>
                                        <p:strVal val="visible"/>
                                      </p:to>
                                    </p:set>
                                    <p:animEffect transition="in" filter="fade">
                                      <p:cBhvr>
                                        <p:cTn id="2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So back to our performance problem</a:t>
            </a:r>
            <a:endParaRPr lang="en-US" dirty="0"/>
          </a:p>
        </p:txBody>
      </p:sp>
      <p:sp>
        <p:nvSpPr>
          <p:cNvPr id="3" name="Content Placeholder 2"/>
          <p:cNvSpPr>
            <a:spLocks noGrp="1"/>
          </p:cNvSpPr>
          <p:nvPr>
            <p:ph idx="1"/>
          </p:nvPr>
        </p:nvSpPr>
        <p:spPr>
          <a:xfrm>
            <a:off x="457200" y="969169"/>
            <a:ext cx="8267136" cy="2622256"/>
          </a:xfrm>
        </p:spPr>
        <p:txBody>
          <a:bodyPr/>
          <a:lstStyle/>
          <a:p>
            <a:pPr marL="171450" indent="-171450">
              <a:buFont typeface="Arial" pitchFamily="34" charset="0"/>
              <a:buChar char="•"/>
            </a:pPr>
            <a:endParaRPr lang="en-US" sz="2000" dirty="0" smtClean="0">
              <a:solidFill>
                <a:schemeClr val="tx2"/>
              </a:solidFill>
            </a:endParaRPr>
          </a:p>
          <a:p>
            <a:pPr marL="171450" indent="-171450">
              <a:buFont typeface="Arial" pitchFamily="34" charset="0"/>
              <a:buChar char="•"/>
            </a:pPr>
            <a:r>
              <a:rPr lang="en-US" sz="2000" dirty="0" smtClean="0">
                <a:solidFill>
                  <a:schemeClr val="tx2"/>
                </a:solidFill>
              </a:rPr>
              <a:t>What if it had been a public facing site with normal browser distribution?</a:t>
            </a:r>
          </a:p>
          <a:p>
            <a:pPr marL="400050" lvl="1" indent="-171450">
              <a:buFont typeface="Arial" pitchFamily="34" charset="0"/>
              <a:buChar char="•"/>
            </a:pPr>
            <a:r>
              <a:rPr lang="en-US" sz="2000" dirty="0" smtClean="0">
                <a:solidFill>
                  <a:schemeClr val="tx2"/>
                </a:solidFill>
              </a:rPr>
              <a:t>Much more compelling correlation</a:t>
            </a:r>
          </a:p>
          <a:p>
            <a:pPr marL="171450" indent="-171450">
              <a:buFont typeface="Arial" pitchFamily="34" charset="0"/>
              <a:buChar char="•"/>
            </a:pPr>
            <a:r>
              <a:rPr lang="en-US" sz="2000" dirty="0" smtClean="0">
                <a:solidFill>
                  <a:schemeClr val="tx2"/>
                </a:solidFill>
              </a:rPr>
              <a:t>We discovered a more accurate indicator of likely performance issues was to analyze ratios in the problem set and compare to ratios in the total set of traffic</a:t>
            </a:r>
          </a:p>
          <a:p>
            <a:pPr marL="400050" lvl="1" indent="-171450">
              <a:buFont typeface="Arial" pitchFamily="34" charset="0"/>
              <a:buChar char="•"/>
            </a:pPr>
            <a:r>
              <a:rPr lang="en-US" sz="2000" dirty="0" smtClean="0">
                <a:solidFill>
                  <a:schemeClr val="tx2"/>
                </a:solidFill>
              </a:rPr>
              <a:t>We call it: Differential Analytics</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2928" y="7153"/>
            <a:ext cx="962025" cy="962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97565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Analytics Definition</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mc:AlternateContent xmlns:mc="http://schemas.openxmlformats.org/markup-compatibility/2006" xmlns:a14="http://schemas.microsoft.com/office/drawing/2010/main">
        <mc:Choice Requires="a14">
          <p:sp>
            <p:nvSpPr>
              <p:cNvPr id="7" name="TextBox 6"/>
              <p:cNvSpPr txBox="1"/>
              <p:nvPr/>
            </p:nvSpPr>
            <p:spPr>
              <a:xfrm>
                <a:off x="619125" y="1923491"/>
                <a:ext cx="590610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m:rPr>
                              <m:nor/>
                            </m:rPr>
                            <a:rPr lang="en-US" sz="2400" b="0" i="0" dirty="0" smtClean="0"/>
                            <m:t>Performance</m:t>
                          </m:r>
                          <m:r>
                            <m:rPr>
                              <m:nor/>
                            </m:rPr>
                            <a:rPr lang="en-US" sz="2400" b="0" i="0" dirty="0" smtClean="0"/>
                            <m:t> </m:t>
                          </m:r>
                          <m:r>
                            <m:rPr>
                              <m:nor/>
                            </m:rPr>
                            <a:rPr lang="en-US" sz="2400" b="0" i="0" dirty="0" smtClean="0"/>
                            <m:t>Differential</m:t>
                          </m:r>
                          <m:r>
                            <m:rPr>
                              <m:nor/>
                            </m:rPr>
                            <a:rPr lang="en-US" sz="2400" b="0" i="0" dirty="0" smtClean="0"/>
                            <m:t> </m:t>
                          </m:r>
                          <m:r>
                            <a:rPr lang="en-US" sz="2400" b="0" i="1" smtClean="0">
                              <a:latin typeface="Cambria Math"/>
                            </a:rPr>
                            <m:t>:  </m:t>
                          </m:r>
                          <m:r>
                            <a:rPr lang="en-US" sz="2400" b="0" i="1" smtClean="0">
                              <a:latin typeface="Cambria Math"/>
                            </a:rPr>
                            <m:t>𝑃</m:t>
                          </m:r>
                        </m:e>
                        <m:sub>
                          <m:r>
                            <a:rPr lang="en-US" sz="2400" b="0" i="1" smtClean="0">
                              <a:latin typeface="Cambria Math"/>
                            </a:rPr>
                            <m:t>𝐷</m:t>
                          </m:r>
                        </m:sub>
                      </m:sSub>
                      <m:r>
                        <a:rPr lang="en-US" sz="2400" b="0" i="1" smtClean="0">
                          <a:latin typeface="Cambria Math"/>
                          <a:ea typeface="Cambria Math"/>
                        </a:rPr>
                        <m:t>=</m:t>
                      </m:r>
                      <m:sSub>
                        <m:sSubPr>
                          <m:ctrlPr>
                            <a:rPr lang="en-US" sz="2400" b="0" i="1" smtClean="0">
                              <a:latin typeface="Cambria Math"/>
                              <a:ea typeface="Cambria Math"/>
                            </a:rPr>
                          </m:ctrlPr>
                        </m:sSubPr>
                        <m:e>
                          <m:r>
                            <a:rPr lang="en-US" sz="2400" b="0" i="1" smtClean="0">
                              <a:latin typeface="Cambria Math"/>
                              <a:ea typeface="Cambria Math"/>
                            </a:rPr>
                            <m:t>𝑅</m:t>
                          </m:r>
                        </m:e>
                        <m:sub>
                          <m:r>
                            <a:rPr lang="en-US" sz="2400" b="0" i="1" smtClean="0">
                              <a:latin typeface="Cambria Math"/>
                              <a:ea typeface="Cambria Math"/>
                            </a:rPr>
                            <m:t>𝐷</m:t>
                          </m:r>
                        </m:sub>
                      </m:sSub>
                      <m:r>
                        <a:rPr lang="en-US" sz="2400" b="0" i="1" smtClean="0">
                          <a:latin typeface="Cambria Math"/>
                          <a:ea typeface="Cambria Math"/>
                        </a:rPr>
                        <m:t>−</m:t>
                      </m:r>
                      <m:sSub>
                        <m:sSubPr>
                          <m:ctrlPr>
                            <a:rPr lang="en-US" sz="2400" b="0" i="1" smtClean="0">
                              <a:latin typeface="Cambria Math"/>
                              <a:ea typeface="Cambria Math"/>
                            </a:rPr>
                          </m:ctrlPr>
                        </m:sSubPr>
                        <m:e>
                          <m:r>
                            <a:rPr lang="en-US" sz="2400" b="0" i="1" smtClean="0">
                              <a:latin typeface="Cambria Math"/>
                              <a:ea typeface="Cambria Math"/>
                            </a:rPr>
                            <m:t>𝑅</m:t>
                          </m:r>
                        </m:e>
                        <m:sub>
                          <m:r>
                            <a:rPr lang="en-US" sz="2400" b="0" i="1" smtClean="0">
                              <a:latin typeface="Cambria Math"/>
                              <a:ea typeface="Cambria Math"/>
                            </a:rPr>
                            <m:t>𝑇</m:t>
                          </m:r>
                        </m:sub>
                      </m:sSub>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619125" y="1923479"/>
                <a:ext cx="5906104" cy="461665"/>
              </a:xfrm>
              <a:prstGeom prst="rect">
                <a:avLst/>
              </a:prstGeom>
              <a:blipFill rotWithShape="1">
                <a:blip r:embed="rId2"/>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592480" y="1351979"/>
                <a:ext cx="566482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𝑅</m:t>
                          </m:r>
                        </m:e>
                        <m:sub>
                          <m:r>
                            <a:rPr lang="en-US" b="0" i="1" smtClean="0">
                              <a:latin typeface="Cambria Math"/>
                            </a:rPr>
                            <m:t>𝑇</m:t>
                          </m:r>
                        </m:sub>
                      </m:sSub>
                      <m:r>
                        <a:rPr lang="en-US" b="0" i="1" smtClean="0">
                          <a:latin typeface="Cambria Math"/>
                          <a:ea typeface="Cambria Math"/>
                        </a:rPr>
                        <m:t>=% </m:t>
                      </m:r>
                      <m:r>
                        <a:rPr lang="en-US" b="0" i="1" smtClean="0">
                          <a:latin typeface="Cambria Math"/>
                          <a:ea typeface="Cambria Math"/>
                        </a:rPr>
                        <m:t>𝑜𝑓</m:t>
                      </m:r>
                      <m:r>
                        <a:rPr lang="en-US" b="0" i="1" smtClean="0">
                          <a:latin typeface="Cambria Math"/>
                          <a:ea typeface="Cambria Math"/>
                        </a:rPr>
                        <m:t> </m:t>
                      </m:r>
                      <m:r>
                        <a:rPr lang="en-US" b="0" i="1" smtClean="0">
                          <a:latin typeface="Cambria Math"/>
                          <a:ea typeface="Cambria Math"/>
                        </a:rPr>
                        <m:t>𝑟𝑒𝑞𝑢𝑒𝑠𝑡𝑠</m:t>
                      </m:r>
                      <m:r>
                        <a:rPr lang="en-US" b="0" i="1" smtClean="0">
                          <a:latin typeface="Cambria Math"/>
                          <a:ea typeface="Cambria Math"/>
                        </a:rPr>
                        <m:t> </m:t>
                      </m:r>
                      <m:r>
                        <a:rPr lang="en-US" b="0" i="1" smtClean="0">
                          <a:latin typeface="Cambria Math"/>
                          <a:ea typeface="Cambria Math"/>
                        </a:rPr>
                        <m:t>𝑡h𝑎𝑡</m:t>
                      </m:r>
                      <m:r>
                        <a:rPr lang="en-US" b="0" i="1" smtClean="0">
                          <a:latin typeface="Cambria Math"/>
                          <a:ea typeface="Cambria Math"/>
                        </a:rPr>
                        <m:t> </m:t>
                      </m:r>
                      <m:r>
                        <a:rPr lang="en-US" b="0" i="1" smtClean="0">
                          <a:latin typeface="Cambria Math"/>
                          <a:ea typeface="Cambria Math"/>
                        </a:rPr>
                        <m:t>h𝑎𝑑</m:t>
                      </m:r>
                      <m:r>
                        <a:rPr lang="en-US" b="0" i="1" smtClean="0">
                          <a:latin typeface="Cambria Math"/>
                          <a:ea typeface="Cambria Math"/>
                        </a:rPr>
                        <m:t> </m:t>
                      </m:r>
                      <m:r>
                        <a:rPr lang="en-US" b="0" i="1" smtClean="0">
                          <a:latin typeface="Cambria Math"/>
                          <a:ea typeface="Cambria Math"/>
                        </a:rPr>
                        <m:t>𝑡h𝑖𝑠</m:t>
                      </m:r>
                      <m:r>
                        <a:rPr lang="en-US" b="0" i="1" smtClean="0">
                          <a:latin typeface="Cambria Math"/>
                          <a:ea typeface="Cambria Math"/>
                        </a:rPr>
                        <m:t> </m:t>
                      </m:r>
                      <m:r>
                        <a:rPr lang="en-US" b="0" i="1" smtClean="0">
                          <a:latin typeface="Cambria Math"/>
                          <a:ea typeface="Cambria Math"/>
                        </a:rPr>
                        <m:t>𝑑𝑖𝑚𝑒𝑛𝑠𝑖𝑜𝑛𝑎𝑙</m:t>
                      </m:r>
                      <m:r>
                        <a:rPr lang="en-US" b="0" i="1" smtClean="0">
                          <a:latin typeface="Cambria Math"/>
                          <a:ea typeface="Cambria Math"/>
                        </a:rPr>
                        <m:t> </m:t>
                      </m:r>
                      <m:r>
                        <a:rPr lang="en-US" b="0" i="1" smtClean="0">
                          <a:latin typeface="Cambria Math"/>
                          <a:ea typeface="Cambria Math"/>
                        </a:rPr>
                        <m:t>𝑣𝑎𝑙𝑢𝑒</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592480" y="1351979"/>
                <a:ext cx="5664820" cy="369332"/>
              </a:xfrm>
              <a:prstGeom prst="rect">
                <a:avLst/>
              </a:prstGeom>
              <a:blipFill rotWithShape="1">
                <a:blip r:embed="rId3"/>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92480" y="898870"/>
                <a:ext cx="707123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𝑅</m:t>
                          </m:r>
                        </m:e>
                        <m:sub>
                          <m:r>
                            <a:rPr lang="en-US" b="0" i="1" smtClean="0">
                              <a:latin typeface="Cambria Math"/>
                            </a:rPr>
                            <m:t>𝐷</m:t>
                          </m:r>
                        </m:sub>
                      </m:sSub>
                      <m:r>
                        <a:rPr lang="en-US" b="0" i="1" smtClean="0">
                          <a:latin typeface="Cambria Math"/>
                          <a:ea typeface="Cambria Math"/>
                        </a:rPr>
                        <m:t>=% </m:t>
                      </m:r>
                      <m:r>
                        <a:rPr lang="en-US" b="0" i="1" smtClean="0">
                          <a:latin typeface="Cambria Math"/>
                          <a:ea typeface="Cambria Math"/>
                        </a:rPr>
                        <m:t>𝑜𝑓</m:t>
                      </m:r>
                      <m:r>
                        <a:rPr lang="en-US" b="0" i="1" smtClean="0">
                          <a:latin typeface="Cambria Math"/>
                          <a:ea typeface="Cambria Math"/>
                        </a:rPr>
                        <m:t> </m:t>
                      </m:r>
                      <m:r>
                        <a:rPr lang="en-US" i="1">
                          <a:latin typeface="Cambria Math"/>
                          <a:ea typeface="Cambria Math"/>
                        </a:rPr>
                        <m:t>𝑝𝑜𝑜𝑟</m:t>
                      </m:r>
                      <m:r>
                        <a:rPr lang="en-US" i="1">
                          <a:latin typeface="Cambria Math"/>
                          <a:ea typeface="Cambria Math"/>
                        </a:rPr>
                        <m:t> </m:t>
                      </m:r>
                      <m:r>
                        <a:rPr lang="en-US" i="1">
                          <a:latin typeface="Cambria Math"/>
                          <a:ea typeface="Cambria Math"/>
                        </a:rPr>
                        <m:t>𝑝𝑒𝑟𝑓𝑜𝑟𝑚𝑖𝑛𝑔</m:t>
                      </m:r>
                      <m:r>
                        <a:rPr lang="en-US" b="0" i="1" smtClean="0">
                          <a:latin typeface="Cambria Math"/>
                          <a:ea typeface="Cambria Math"/>
                        </a:rPr>
                        <m:t> </m:t>
                      </m:r>
                      <m:r>
                        <a:rPr lang="en-US" b="0" i="1" smtClean="0">
                          <a:latin typeface="Cambria Math"/>
                          <a:ea typeface="Cambria Math"/>
                        </a:rPr>
                        <m:t>𝑟𝑒𝑞𝑢𝑒𝑠𝑡𝑠</m:t>
                      </m:r>
                      <m:r>
                        <a:rPr lang="en-US" b="0" i="1" smtClean="0">
                          <a:latin typeface="Cambria Math"/>
                          <a:ea typeface="Cambria Math"/>
                        </a:rPr>
                        <m:t> </m:t>
                      </m:r>
                      <m:r>
                        <a:rPr lang="en-US" b="0" i="1" smtClean="0">
                          <a:latin typeface="Cambria Math"/>
                          <a:ea typeface="Cambria Math"/>
                        </a:rPr>
                        <m:t>𝑡h𝑎𝑡</m:t>
                      </m:r>
                      <m:r>
                        <a:rPr lang="en-US" b="0" i="1" smtClean="0">
                          <a:latin typeface="Cambria Math"/>
                          <a:ea typeface="Cambria Math"/>
                        </a:rPr>
                        <m:t> </m:t>
                      </m:r>
                      <m:r>
                        <a:rPr lang="en-US" b="0" i="1" smtClean="0">
                          <a:latin typeface="Cambria Math"/>
                          <a:ea typeface="Cambria Math"/>
                        </a:rPr>
                        <m:t>𝑡h𝑖𝑠</m:t>
                      </m:r>
                      <m:r>
                        <a:rPr lang="en-US" b="0" i="1" smtClean="0">
                          <a:latin typeface="Cambria Math"/>
                          <a:ea typeface="Cambria Math"/>
                        </a:rPr>
                        <m:t> </m:t>
                      </m:r>
                      <m:r>
                        <a:rPr lang="en-US" b="0" i="1" smtClean="0">
                          <a:latin typeface="Cambria Math"/>
                          <a:ea typeface="Cambria Math"/>
                        </a:rPr>
                        <m:t>𝑑𝑖𝑚𝑒𝑛𝑠𝑖𝑜𝑛𝑎𝑙</m:t>
                      </m:r>
                      <m:r>
                        <a:rPr lang="en-US" b="0" i="1" smtClean="0">
                          <a:latin typeface="Cambria Math"/>
                          <a:ea typeface="Cambria Math"/>
                        </a:rPr>
                        <m:t> </m:t>
                      </m:r>
                      <m:r>
                        <a:rPr lang="en-US" b="0" i="1" smtClean="0">
                          <a:latin typeface="Cambria Math"/>
                          <a:ea typeface="Cambria Math"/>
                        </a:rPr>
                        <m:t>𝑣𝑎𝑙𝑢𝑒</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592480" y="898870"/>
                <a:ext cx="7071230" cy="369332"/>
              </a:xfrm>
              <a:prstGeom prst="rect">
                <a:avLst/>
              </a:prstGeom>
              <a:blipFill rotWithShape="1">
                <a:blip r:embed="rId4"/>
                <a:stretch>
                  <a:fillRect b="-13115"/>
                </a:stretch>
              </a:blipFill>
            </p:spPr>
            <p:txBody>
              <a:bodyPr/>
              <a:lstStyle/>
              <a:p>
                <a:r>
                  <a:rPr lang="en-US">
                    <a:noFill/>
                  </a:rPr>
                  <a:t> </a:t>
                </a:r>
              </a:p>
            </p:txBody>
          </p:sp>
        </mc:Fallback>
      </mc:AlternateContent>
      <p:sp>
        <p:nvSpPr>
          <p:cNvPr id="11" name="Content Placeholder 2"/>
          <p:cNvSpPr>
            <a:spLocks noGrp="1"/>
          </p:cNvSpPr>
          <p:nvPr>
            <p:ph idx="1"/>
          </p:nvPr>
        </p:nvSpPr>
        <p:spPr>
          <a:xfrm>
            <a:off x="457200" y="2626519"/>
            <a:ext cx="8267136" cy="837152"/>
          </a:xfrm>
        </p:spPr>
        <p:txBody>
          <a:bodyPr/>
          <a:lstStyle/>
          <a:p>
            <a:r>
              <a:rPr lang="en-US" sz="2000" dirty="0" smtClean="0">
                <a:solidFill>
                  <a:schemeClr val="tx2"/>
                </a:solidFill>
              </a:rPr>
              <a:t>The higher the performance differential the more statistically likely having this value in this dimension is strongly correlated to the problem</a:t>
            </a:r>
          </a:p>
          <a:p>
            <a:pPr marL="171450" indent="-171450">
              <a:buFont typeface="Arial" pitchFamily="34" charset="0"/>
              <a:buChar char="•"/>
            </a:pPr>
            <a:endParaRPr lang="en-US" dirty="0" smtClean="0"/>
          </a:p>
        </p:txBody>
      </p:sp>
    </p:spTree>
    <p:extLst>
      <p:ext uri="{BB962C8B-B14F-4D97-AF65-F5344CB8AC3E}">
        <p14:creationId xmlns:p14="http://schemas.microsoft.com/office/powerpoint/2010/main" val="220511137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Analytics: IE 9 Internal Example</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mc:AlternateContent xmlns:mc="http://schemas.openxmlformats.org/markup-compatibility/2006" xmlns:a14="http://schemas.microsoft.com/office/drawing/2010/main">
        <mc:Choice Requires="a14">
          <p:sp>
            <p:nvSpPr>
              <p:cNvPr id="7" name="TextBox 6"/>
              <p:cNvSpPr txBox="1"/>
              <p:nvPr/>
            </p:nvSpPr>
            <p:spPr>
              <a:xfrm>
                <a:off x="619149" y="1923491"/>
                <a:ext cx="7341049"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m:rPr>
                              <m:nor/>
                            </m:rPr>
                            <a:rPr lang="en-US" sz="2400" b="0" i="0" dirty="0" smtClean="0"/>
                            <m:t>Performance</m:t>
                          </m:r>
                          <m:r>
                            <m:rPr>
                              <m:nor/>
                            </m:rPr>
                            <a:rPr lang="en-US" sz="2400" b="0" i="0" dirty="0" smtClean="0"/>
                            <m:t> </m:t>
                          </m:r>
                          <m:r>
                            <m:rPr>
                              <m:nor/>
                            </m:rPr>
                            <a:rPr lang="en-US" sz="2400" b="0" i="0" dirty="0" smtClean="0"/>
                            <m:t>Differential</m:t>
                          </m:r>
                          <m:r>
                            <m:rPr>
                              <m:nor/>
                            </m:rPr>
                            <a:rPr lang="en-US" sz="2400" b="0" i="0" dirty="0" smtClean="0"/>
                            <m:t> </m:t>
                          </m:r>
                          <m:r>
                            <m:rPr>
                              <m:nor/>
                            </m:rPr>
                            <a:rPr lang="en-US" sz="2400" b="0" i="0" dirty="0" smtClean="0"/>
                            <m:t>for</m:t>
                          </m:r>
                          <m:r>
                            <m:rPr>
                              <m:nor/>
                            </m:rPr>
                            <a:rPr lang="en-US" sz="2400" b="0" i="0" dirty="0" smtClean="0"/>
                            <m:t> </m:t>
                          </m:r>
                          <m:r>
                            <m:rPr>
                              <m:nor/>
                            </m:rPr>
                            <a:rPr lang="en-US" sz="2400" b="0" i="0" dirty="0" smtClean="0"/>
                            <m:t>IE</m:t>
                          </m:r>
                          <m:r>
                            <m:rPr>
                              <m:nor/>
                            </m:rPr>
                            <a:rPr lang="en-US" sz="2400" b="0" i="0" dirty="0" smtClean="0"/>
                            <m:t> 9 </m:t>
                          </m:r>
                          <m:r>
                            <a:rPr lang="en-US" sz="2400" b="0" i="1" smtClean="0">
                              <a:latin typeface="Cambria Math"/>
                            </a:rPr>
                            <m:t>:  </m:t>
                          </m:r>
                          <m:r>
                            <a:rPr lang="en-US" sz="2400" b="0" i="1" smtClean="0">
                              <a:latin typeface="Cambria Math"/>
                            </a:rPr>
                            <m:t>𝑃</m:t>
                          </m:r>
                        </m:e>
                        <m:sub>
                          <m:r>
                            <a:rPr lang="en-US" sz="2400" b="0" i="1" smtClean="0">
                              <a:latin typeface="Cambria Math"/>
                            </a:rPr>
                            <m:t>𝐷</m:t>
                          </m:r>
                        </m:sub>
                      </m:sSub>
                      <m:r>
                        <a:rPr lang="en-US" sz="2400" b="0" i="1" smtClean="0">
                          <a:latin typeface="Cambria Math"/>
                          <a:ea typeface="Cambria Math"/>
                        </a:rPr>
                        <m:t>=100 −100</m:t>
                      </m:r>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619125" y="1923479"/>
                <a:ext cx="7341049" cy="461665"/>
              </a:xfrm>
              <a:prstGeom prst="rect">
                <a:avLst/>
              </a:prstGeom>
              <a:blipFill rotWithShape="1">
                <a:blip r:embed="rId2"/>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00099" y="1358624"/>
                <a:ext cx="5297861"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𝑅</m:t>
                          </m:r>
                        </m:e>
                        <m:sub>
                          <m:r>
                            <a:rPr lang="en-US" b="0" i="1" smtClean="0">
                              <a:latin typeface="Cambria Math"/>
                            </a:rPr>
                            <m:t>𝑇</m:t>
                          </m:r>
                        </m:sub>
                      </m:sSub>
                      <m:r>
                        <a:rPr lang="en-US" b="0" i="1" smtClean="0">
                          <a:latin typeface="Cambria Math"/>
                          <a:ea typeface="Cambria Math"/>
                        </a:rPr>
                        <m:t>=100% </m:t>
                      </m:r>
                      <m:r>
                        <a:rPr lang="en-US" b="0" i="1" smtClean="0">
                          <a:latin typeface="Cambria Math"/>
                          <a:ea typeface="Cambria Math"/>
                        </a:rPr>
                        <m:t>𝑜𝑓</m:t>
                      </m:r>
                      <m:r>
                        <a:rPr lang="en-US" b="0" i="1" smtClean="0">
                          <a:latin typeface="Cambria Math"/>
                          <a:ea typeface="Cambria Math"/>
                        </a:rPr>
                        <m:t> </m:t>
                      </m:r>
                      <m:r>
                        <a:rPr lang="en-US" b="0" i="1" smtClean="0">
                          <a:latin typeface="Cambria Math"/>
                          <a:ea typeface="Cambria Math"/>
                        </a:rPr>
                        <m:t>𝑟𝑒𝑞𝑢𝑒𝑠𝑡𝑠</m:t>
                      </m:r>
                      <m:r>
                        <a:rPr lang="en-US" b="0" i="1" smtClean="0">
                          <a:latin typeface="Cambria Math"/>
                          <a:ea typeface="Cambria Math"/>
                        </a:rPr>
                        <m:t> </m:t>
                      </m:r>
                      <m:r>
                        <a:rPr lang="en-US" b="0" i="1" smtClean="0">
                          <a:latin typeface="Cambria Math"/>
                          <a:ea typeface="Cambria Math"/>
                        </a:rPr>
                        <m:t>𝑡h𝑎𝑡</m:t>
                      </m:r>
                      <m:r>
                        <a:rPr lang="en-US" b="0" i="1" smtClean="0">
                          <a:latin typeface="Cambria Math"/>
                          <a:ea typeface="Cambria Math"/>
                        </a:rPr>
                        <m:t> </m:t>
                      </m:r>
                      <m:r>
                        <a:rPr lang="en-US" b="0" i="1" smtClean="0">
                          <a:latin typeface="Cambria Math"/>
                          <a:ea typeface="Cambria Math"/>
                        </a:rPr>
                        <m:t>h𝑎𝑑</m:t>
                      </m:r>
                      <m:r>
                        <a:rPr lang="en-US" b="0" i="1" smtClean="0">
                          <a:latin typeface="Cambria Math"/>
                          <a:ea typeface="Cambria Math"/>
                        </a:rPr>
                        <m:t> </m:t>
                      </m:r>
                      <m:r>
                        <a:rPr lang="en-US" b="0" i="1" smtClean="0">
                          <a:latin typeface="Cambria Math"/>
                          <a:ea typeface="Cambria Math"/>
                        </a:rPr>
                        <m:t>𝐼𝐸</m:t>
                      </m:r>
                      <m:r>
                        <a:rPr lang="en-US" b="0" i="1" smtClean="0">
                          <a:latin typeface="Cambria Math"/>
                          <a:ea typeface="Cambria Math"/>
                        </a:rPr>
                        <m:t> 9 </m:t>
                      </m:r>
                      <m:r>
                        <a:rPr lang="en-US" b="0" i="1" smtClean="0">
                          <a:latin typeface="Cambria Math"/>
                          <a:ea typeface="Cambria Math"/>
                        </a:rPr>
                        <m:t>𝑎𝑠</m:t>
                      </m:r>
                      <m:r>
                        <a:rPr lang="en-US" b="0" i="1" smtClean="0">
                          <a:latin typeface="Cambria Math"/>
                          <a:ea typeface="Cambria Math"/>
                        </a:rPr>
                        <m:t> </m:t>
                      </m:r>
                      <m:r>
                        <a:rPr lang="en-US" b="0" i="1" smtClean="0">
                          <a:latin typeface="Cambria Math"/>
                          <a:ea typeface="Cambria Math"/>
                        </a:rPr>
                        <m:t>𝑏𝑟𝑜𝑤𝑠𝑒𝑟</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600099" y="1358624"/>
                <a:ext cx="5297861" cy="369332"/>
              </a:xfrm>
              <a:prstGeom prst="rect">
                <a:avLst/>
              </a:prstGeom>
              <a:blipFill rotWithShape="1">
                <a:blip r:embed="rId3"/>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19149" y="892470"/>
                <a:ext cx="66002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𝑅</m:t>
                          </m:r>
                        </m:e>
                        <m:sub>
                          <m:r>
                            <a:rPr lang="en-US" b="0" i="1" smtClean="0">
                              <a:latin typeface="Cambria Math"/>
                            </a:rPr>
                            <m:t>𝐷</m:t>
                          </m:r>
                        </m:sub>
                      </m:sSub>
                      <m:r>
                        <a:rPr lang="en-US" b="0" i="1" smtClean="0">
                          <a:latin typeface="Cambria Math"/>
                          <a:ea typeface="Cambria Math"/>
                        </a:rPr>
                        <m:t>=100% </m:t>
                      </m:r>
                      <m:r>
                        <a:rPr lang="en-US" b="0" i="1" smtClean="0">
                          <a:latin typeface="Cambria Math"/>
                          <a:ea typeface="Cambria Math"/>
                        </a:rPr>
                        <m:t>𝑜𝑓</m:t>
                      </m:r>
                      <m:r>
                        <a:rPr lang="en-US" b="0" i="1" smtClean="0">
                          <a:latin typeface="Cambria Math"/>
                          <a:ea typeface="Cambria Math"/>
                        </a:rPr>
                        <m:t> </m:t>
                      </m:r>
                      <m:r>
                        <a:rPr lang="en-US" i="1">
                          <a:latin typeface="Cambria Math"/>
                          <a:ea typeface="Cambria Math"/>
                        </a:rPr>
                        <m:t>𝑝𝑜𝑜𝑟</m:t>
                      </m:r>
                      <m:r>
                        <a:rPr lang="en-US" i="1">
                          <a:latin typeface="Cambria Math"/>
                          <a:ea typeface="Cambria Math"/>
                        </a:rPr>
                        <m:t> </m:t>
                      </m:r>
                      <m:r>
                        <a:rPr lang="en-US" i="1">
                          <a:latin typeface="Cambria Math"/>
                          <a:ea typeface="Cambria Math"/>
                        </a:rPr>
                        <m:t>𝑝𝑒𝑟𝑓𝑜𝑟𝑚𝑖𝑛𝑔</m:t>
                      </m:r>
                      <m:r>
                        <a:rPr lang="en-US" b="0" i="1" smtClean="0">
                          <a:latin typeface="Cambria Math"/>
                          <a:ea typeface="Cambria Math"/>
                        </a:rPr>
                        <m:t> </m:t>
                      </m:r>
                      <m:r>
                        <a:rPr lang="en-US" b="0" i="1" smtClean="0">
                          <a:latin typeface="Cambria Math"/>
                          <a:ea typeface="Cambria Math"/>
                        </a:rPr>
                        <m:t>𝑟𝑒𝑞𝑢𝑒𝑠𝑡𝑠</m:t>
                      </m:r>
                      <m:r>
                        <a:rPr lang="en-US" b="0" i="1" smtClean="0">
                          <a:latin typeface="Cambria Math"/>
                          <a:ea typeface="Cambria Math"/>
                        </a:rPr>
                        <m:t> </m:t>
                      </m:r>
                      <m:r>
                        <a:rPr lang="en-US" i="1">
                          <a:latin typeface="Cambria Math"/>
                          <a:ea typeface="Cambria Math"/>
                        </a:rPr>
                        <m:t>h𝑎𝑑</m:t>
                      </m:r>
                      <m:r>
                        <a:rPr lang="en-US" i="1">
                          <a:latin typeface="Cambria Math"/>
                          <a:ea typeface="Cambria Math"/>
                        </a:rPr>
                        <m:t> </m:t>
                      </m:r>
                      <m:r>
                        <a:rPr lang="en-US" i="1">
                          <a:latin typeface="Cambria Math"/>
                          <a:ea typeface="Cambria Math"/>
                        </a:rPr>
                        <m:t>𝐼𝐸</m:t>
                      </m:r>
                      <m:r>
                        <a:rPr lang="en-US" i="1">
                          <a:latin typeface="Cambria Math"/>
                          <a:ea typeface="Cambria Math"/>
                        </a:rPr>
                        <m:t> 9 </m:t>
                      </m:r>
                      <m:r>
                        <a:rPr lang="en-US" i="1">
                          <a:latin typeface="Cambria Math"/>
                          <a:ea typeface="Cambria Math"/>
                        </a:rPr>
                        <m:t>𝑎𝑠</m:t>
                      </m:r>
                      <m:r>
                        <a:rPr lang="en-US" i="1">
                          <a:latin typeface="Cambria Math"/>
                          <a:ea typeface="Cambria Math"/>
                        </a:rPr>
                        <m:t> </m:t>
                      </m:r>
                      <m:r>
                        <a:rPr lang="en-US" i="1">
                          <a:latin typeface="Cambria Math"/>
                          <a:ea typeface="Cambria Math"/>
                        </a:rPr>
                        <m:t>𝑏𝑟𝑜𝑤𝑠𝑒𝑟</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619149" y="892470"/>
                <a:ext cx="6600204" cy="369332"/>
              </a:xfrm>
              <a:prstGeom prst="rect">
                <a:avLst/>
              </a:prstGeom>
              <a:blipFill rotWithShape="1">
                <a:blip r:embed="rId4"/>
                <a:stretch>
                  <a:fillRect b="-13115"/>
                </a:stretch>
              </a:blipFill>
            </p:spPr>
            <p:txBody>
              <a:bodyPr/>
              <a:lstStyle/>
              <a:p>
                <a:r>
                  <a:rPr lang="en-US">
                    <a:noFill/>
                  </a:rPr>
                  <a:t> </a:t>
                </a:r>
              </a:p>
            </p:txBody>
          </p:sp>
        </mc:Fallback>
      </mc:AlternateContent>
      <p:sp>
        <p:nvSpPr>
          <p:cNvPr id="11" name="Content Placeholder 2"/>
          <p:cNvSpPr>
            <a:spLocks noGrp="1"/>
          </p:cNvSpPr>
          <p:nvPr>
            <p:ph idx="1"/>
          </p:nvPr>
        </p:nvSpPr>
        <p:spPr>
          <a:xfrm>
            <a:off x="454056" y="3112294"/>
            <a:ext cx="8267136" cy="529376"/>
          </a:xfrm>
        </p:spPr>
        <p:txBody>
          <a:bodyPr/>
          <a:lstStyle/>
          <a:p>
            <a:r>
              <a:rPr lang="en-US" sz="2000" dirty="0" smtClean="0">
                <a:solidFill>
                  <a:schemeClr val="tx2"/>
                </a:solidFill>
              </a:rPr>
              <a:t>No correlation at all.</a:t>
            </a:r>
          </a:p>
          <a:p>
            <a:pPr marL="171450" indent="-171450">
              <a:buFont typeface="Arial" pitchFamily="34" charset="0"/>
              <a:buChar char="•"/>
            </a:pPr>
            <a:endParaRPr lang="en-US" dirty="0" smtClean="0"/>
          </a:p>
        </p:txBody>
      </p:sp>
      <mc:AlternateContent xmlns:mc="http://schemas.openxmlformats.org/markup-compatibility/2006" xmlns:a14="http://schemas.microsoft.com/office/drawing/2010/main">
        <mc:Choice Requires="a14">
          <p:sp>
            <p:nvSpPr>
              <p:cNvPr id="10" name="TextBox 9"/>
              <p:cNvSpPr txBox="1"/>
              <p:nvPr/>
            </p:nvSpPr>
            <p:spPr>
              <a:xfrm>
                <a:off x="5507213" y="2460785"/>
                <a:ext cx="117589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a:latin typeface="Cambria Math"/>
                            </a:rPr>
                          </m:ctrlPr>
                        </m:sSubPr>
                        <m:e>
                          <m:r>
                            <a:rPr lang="en-US" sz="2400" i="1">
                              <a:latin typeface="Cambria Math"/>
                            </a:rPr>
                            <m:t>𝑃</m:t>
                          </m:r>
                        </m:e>
                        <m:sub>
                          <m:r>
                            <a:rPr lang="en-US" sz="2400" i="1">
                              <a:latin typeface="Cambria Math"/>
                            </a:rPr>
                            <m:t>𝐷</m:t>
                          </m:r>
                        </m:sub>
                      </m:sSub>
                      <m:r>
                        <a:rPr lang="en-US" sz="2400" b="0" i="1" smtClean="0">
                          <a:latin typeface="Cambria Math"/>
                          <a:ea typeface="Cambria Math"/>
                        </a:rPr>
                        <m:t>=0</m:t>
                      </m:r>
                    </m:oMath>
                  </m:oMathPara>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5507213" y="2460773"/>
                <a:ext cx="1175898" cy="461665"/>
              </a:xfrm>
              <a:prstGeom prst="rect">
                <a:avLst/>
              </a:prstGeom>
              <a:blipFill rotWithShape="1">
                <a:blip r:embed="rId5"/>
                <a:stretch>
                  <a:fillRect b="-4000"/>
                </a:stretch>
              </a:blipFill>
            </p:spPr>
            <p:txBody>
              <a:bodyPr/>
              <a:lstStyle/>
              <a:p>
                <a:r>
                  <a:rPr lang="en-US">
                    <a:noFill/>
                  </a:rPr>
                  <a:t> </a:t>
                </a:r>
              </a:p>
            </p:txBody>
          </p:sp>
        </mc:Fallback>
      </mc:AlternateContent>
    </p:spTree>
    <p:extLst>
      <p:ext uri="{BB962C8B-B14F-4D97-AF65-F5344CB8AC3E}">
        <p14:creationId xmlns:p14="http://schemas.microsoft.com/office/powerpoint/2010/main" val="6553871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Analytics: IE 9 External Example</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mc:AlternateContent xmlns:mc="http://schemas.openxmlformats.org/markup-compatibility/2006" xmlns:a14="http://schemas.microsoft.com/office/drawing/2010/main">
        <mc:Choice Requires="a14">
          <p:sp>
            <p:nvSpPr>
              <p:cNvPr id="7" name="TextBox 6"/>
              <p:cNvSpPr txBox="1"/>
              <p:nvPr/>
            </p:nvSpPr>
            <p:spPr>
              <a:xfrm>
                <a:off x="619125" y="1923491"/>
                <a:ext cx="7001212"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m:rPr>
                              <m:nor/>
                            </m:rPr>
                            <a:rPr lang="en-US" sz="2400" b="0" i="0" dirty="0" smtClean="0"/>
                            <m:t>Performance</m:t>
                          </m:r>
                          <m:r>
                            <m:rPr>
                              <m:nor/>
                            </m:rPr>
                            <a:rPr lang="en-US" sz="2400" b="0" i="0" dirty="0" smtClean="0"/>
                            <m:t> </m:t>
                          </m:r>
                          <m:r>
                            <m:rPr>
                              <m:nor/>
                            </m:rPr>
                            <a:rPr lang="en-US" sz="2400" b="0" i="0" dirty="0" smtClean="0"/>
                            <m:t>Differential</m:t>
                          </m:r>
                          <m:r>
                            <m:rPr>
                              <m:nor/>
                            </m:rPr>
                            <a:rPr lang="en-US" sz="2400" b="0" i="0" dirty="0" smtClean="0"/>
                            <m:t> </m:t>
                          </m:r>
                          <m:r>
                            <m:rPr>
                              <m:nor/>
                            </m:rPr>
                            <a:rPr lang="en-US" sz="2400" b="0" i="0" dirty="0" smtClean="0"/>
                            <m:t>for</m:t>
                          </m:r>
                          <m:r>
                            <m:rPr>
                              <m:nor/>
                            </m:rPr>
                            <a:rPr lang="en-US" sz="2400" b="0" i="0" dirty="0" smtClean="0"/>
                            <m:t> </m:t>
                          </m:r>
                          <m:r>
                            <m:rPr>
                              <m:nor/>
                            </m:rPr>
                            <a:rPr lang="en-US" sz="2400" b="0" i="0" dirty="0" smtClean="0"/>
                            <m:t>IE</m:t>
                          </m:r>
                          <m:r>
                            <m:rPr>
                              <m:nor/>
                            </m:rPr>
                            <a:rPr lang="en-US" sz="2400" b="0" i="0" dirty="0" smtClean="0"/>
                            <m:t> 9 </m:t>
                          </m:r>
                          <m:r>
                            <a:rPr lang="en-US" sz="2400" b="0" i="1" smtClean="0">
                              <a:latin typeface="Cambria Math"/>
                            </a:rPr>
                            <m:t>:  </m:t>
                          </m:r>
                          <m:r>
                            <a:rPr lang="en-US" sz="2400" b="0" i="1" smtClean="0">
                              <a:latin typeface="Cambria Math"/>
                            </a:rPr>
                            <m:t>𝑃</m:t>
                          </m:r>
                        </m:e>
                        <m:sub>
                          <m:r>
                            <a:rPr lang="en-US" sz="2400" b="0" i="1" smtClean="0">
                              <a:latin typeface="Cambria Math"/>
                            </a:rPr>
                            <m:t>𝐷</m:t>
                          </m:r>
                        </m:sub>
                      </m:sSub>
                      <m:r>
                        <a:rPr lang="en-US" sz="2400" b="0" i="1" smtClean="0">
                          <a:latin typeface="Cambria Math"/>
                          <a:ea typeface="Cambria Math"/>
                        </a:rPr>
                        <m:t>=100 −6</m:t>
                      </m:r>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619125" y="1923479"/>
                <a:ext cx="7001212" cy="461665"/>
              </a:xfrm>
              <a:prstGeom prst="rect">
                <a:avLst/>
              </a:prstGeom>
              <a:blipFill rotWithShape="1">
                <a:blip r:embed="rId2"/>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02004" y="1340145"/>
                <a:ext cx="50413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𝑅</m:t>
                          </m:r>
                        </m:e>
                        <m:sub>
                          <m:r>
                            <a:rPr lang="en-US" b="0" i="1" smtClean="0">
                              <a:latin typeface="Cambria Math"/>
                            </a:rPr>
                            <m:t>𝑇</m:t>
                          </m:r>
                        </m:sub>
                      </m:sSub>
                      <m:r>
                        <a:rPr lang="en-US" b="0" i="1" smtClean="0">
                          <a:latin typeface="Cambria Math"/>
                          <a:ea typeface="Cambria Math"/>
                        </a:rPr>
                        <m:t>=6% </m:t>
                      </m:r>
                      <m:r>
                        <a:rPr lang="en-US" b="0" i="1" smtClean="0">
                          <a:latin typeface="Cambria Math"/>
                          <a:ea typeface="Cambria Math"/>
                        </a:rPr>
                        <m:t>𝑜𝑓</m:t>
                      </m:r>
                      <m:r>
                        <a:rPr lang="en-US" b="0" i="1" smtClean="0">
                          <a:latin typeface="Cambria Math"/>
                          <a:ea typeface="Cambria Math"/>
                        </a:rPr>
                        <m:t> </m:t>
                      </m:r>
                      <m:r>
                        <a:rPr lang="en-US" b="0" i="1" smtClean="0">
                          <a:latin typeface="Cambria Math"/>
                          <a:ea typeface="Cambria Math"/>
                        </a:rPr>
                        <m:t>𝑟𝑒𝑞𝑢𝑒𝑠𝑡𝑠</m:t>
                      </m:r>
                      <m:r>
                        <a:rPr lang="en-US" b="0" i="1" smtClean="0">
                          <a:latin typeface="Cambria Math"/>
                          <a:ea typeface="Cambria Math"/>
                        </a:rPr>
                        <m:t> </m:t>
                      </m:r>
                      <m:r>
                        <a:rPr lang="en-US" b="0" i="1" smtClean="0">
                          <a:latin typeface="Cambria Math"/>
                          <a:ea typeface="Cambria Math"/>
                        </a:rPr>
                        <m:t>𝑡h𝑎𝑡</m:t>
                      </m:r>
                      <m:r>
                        <a:rPr lang="en-US" b="0" i="1" smtClean="0">
                          <a:latin typeface="Cambria Math"/>
                          <a:ea typeface="Cambria Math"/>
                        </a:rPr>
                        <m:t> </m:t>
                      </m:r>
                      <m:r>
                        <a:rPr lang="en-US" b="0" i="1" smtClean="0">
                          <a:latin typeface="Cambria Math"/>
                          <a:ea typeface="Cambria Math"/>
                        </a:rPr>
                        <m:t>h𝑎𝑑</m:t>
                      </m:r>
                      <m:r>
                        <a:rPr lang="en-US" b="0" i="1" smtClean="0">
                          <a:latin typeface="Cambria Math"/>
                          <a:ea typeface="Cambria Math"/>
                        </a:rPr>
                        <m:t> </m:t>
                      </m:r>
                      <m:r>
                        <a:rPr lang="en-US" b="0" i="1" smtClean="0">
                          <a:latin typeface="Cambria Math"/>
                          <a:ea typeface="Cambria Math"/>
                        </a:rPr>
                        <m:t>𝐼𝐸</m:t>
                      </m:r>
                      <m:r>
                        <a:rPr lang="en-US" b="0" i="1" smtClean="0">
                          <a:latin typeface="Cambria Math"/>
                          <a:ea typeface="Cambria Math"/>
                        </a:rPr>
                        <m:t> 9 </m:t>
                      </m:r>
                      <m:r>
                        <a:rPr lang="en-US" b="0" i="1" smtClean="0">
                          <a:latin typeface="Cambria Math"/>
                          <a:ea typeface="Cambria Math"/>
                        </a:rPr>
                        <m:t>𝑎𝑠</m:t>
                      </m:r>
                      <m:r>
                        <a:rPr lang="en-US" b="0" i="1" smtClean="0">
                          <a:latin typeface="Cambria Math"/>
                          <a:ea typeface="Cambria Math"/>
                        </a:rPr>
                        <m:t> </m:t>
                      </m:r>
                      <m:r>
                        <a:rPr lang="en-US" b="0" i="1" smtClean="0">
                          <a:latin typeface="Cambria Math"/>
                          <a:ea typeface="Cambria Math"/>
                        </a:rPr>
                        <m:t>𝑏𝑟𝑜𝑤𝑠𝑒𝑟</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602004" y="1340145"/>
                <a:ext cx="5041380" cy="369332"/>
              </a:xfrm>
              <a:prstGeom prst="rect">
                <a:avLst/>
              </a:prstGeom>
              <a:blipFill rotWithShape="1">
                <a:blip r:embed="rId3"/>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621054" y="882945"/>
                <a:ext cx="6600204"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𝑅</m:t>
                          </m:r>
                        </m:e>
                        <m:sub>
                          <m:r>
                            <a:rPr lang="en-US" b="0" i="1" smtClean="0">
                              <a:latin typeface="Cambria Math"/>
                            </a:rPr>
                            <m:t>𝐷</m:t>
                          </m:r>
                        </m:sub>
                      </m:sSub>
                      <m:r>
                        <a:rPr lang="en-US" b="0" i="1" smtClean="0">
                          <a:latin typeface="Cambria Math"/>
                          <a:ea typeface="Cambria Math"/>
                        </a:rPr>
                        <m:t>=100% </m:t>
                      </m:r>
                      <m:r>
                        <a:rPr lang="en-US" b="0" i="1" smtClean="0">
                          <a:latin typeface="Cambria Math"/>
                          <a:ea typeface="Cambria Math"/>
                        </a:rPr>
                        <m:t>𝑜𝑓</m:t>
                      </m:r>
                      <m:r>
                        <a:rPr lang="en-US" b="0" i="1" smtClean="0">
                          <a:latin typeface="Cambria Math"/>
                          <a:ea typeface="Cambria Math"/>
                        </a:rPr>
                        <m:t> </m:t>
                      </m:r>
                      <m:r>
                        <a:rPr lang="en-US" i="1">
                          <a:latin typeface="Cambria Math"/>
                          <a:ea typeface="Cambria Math"/>
                        </a:rPr>
                        <m:t>𝑝𝑜𝑜𝑟</m:t>
                      </m:r>
                      <m:r>
                        <a:rPr lang="en-US" i="1">
                          <a:latin typeface="Cambria Math"/>
                          <a:ea typeface="Cambria Math"/>
                        </a:rPr>
                        <m:t> </m:t>
                      </m:r>
                      <m:r>
                        <a:rPr lang="en-US" i="1">
                          <a:latin typeface="Cambria Math"/>
                          <a:ea typeface="Cambria Math"/>
                        </a:rPr>
                        <m:t>𝑝𝑒𝑟𝑓𝑜𝑟𝑚𝑖𝑛𝑔</m:t>
                      </m:r>
                      <m:r>
                        <a:rPr lang="en-US" b="0" i="1" smtClean="0">
                          <a:latin typeface="Cambria Math"/>
                          <a:ea typeface="Cambria Math"/>
                        </a:rPr>
                        <m:t> </m:t>
                      </m:r>
                      <m:r>
                        <a:rPr lang="en-US" b="0" i="1" smtClean="0">
                          <a:latin typeface="Cambria Math"/>
                          <a:ea typeface="Cambria Math"/>
                        </a:rPr>
                        <m:t>𝑟𝑒𝑞𝑢𝑒𝑠𝑡𝑠</m:t>
                      </m:r>
                      <m:r>
                        <a:rPr lang="en-US" b="0" i="1" smtClean="0">
                          <a:latin typeface="Cambria Math"/>
                          <a:ea typeface="Cambria Math"/>
                        </a:rPr>
                        <m:t> </m:t>
                      </m:r>
                      <m:r>
                        <a:rPr lang="en-US" i="1">
                          <a:latin typeface="Cambria Math"/>
                          <a:ea typeface="Cambria Math"/>
                        </a:rPr>
                        <m:t>h𝑎𝑑</m:t>
                      </m:r>
                      <m:r>
                        <a:rPr lang="en-US" i="1">
                          <a:latin typeface="Cambria Math"/>
                          <a:ea typeface="Cambria Math"/>
                        </a:rPr>
                        <m:t> </m:t>
                      </m:r>
                      <m:r>
                        <a:rPr lang="en-US" i="1">
                          <a:latin typeface="Cambria Math"/>
                          <a:ea typeface="Cambria Math"/>
                        </a:rPr>
                        <m:t>𝐼𝐸</m:t>
                      </m:r>
                      <m:r>
                        <a:rPr lang="en-US" i="1">
                          <a:latin typeface="Cambria Math"/>
                          <a:ea typeface="Cambria Math"/>
                        </a:rPr>
                        <m:t> 9 </m:t>
                      </m:r>
                      <m:r>
                        <a:rPr lang="en-US" i="1">
                          <a:latin typeface="Cambria Math"/>
                          <a:ea typeface="Cambria Math"/>
                        </a:rPr>
                        <m:t>𝑎𝑠</m:t>
                      </m:r>
                      <m:r>
                        <a:rPr lang="en-US" i="1">
                          <a:latin typeface="Cambria Math"/>
                          <a:ea typeface="Cambria Math"/>
                        </a:rPr>
                        <m:t> </m:t>
                      </m:r>
                      <m:r>
                        <a:rPr lang="en-US" i="1">
                          <a:latin typeface="Cambria Math"/>
                          <a:ea typeface="Cambria Math"/>
                        </a:rPr>
                        <m:t>𝑏𝑟𝑜𝑤𝑠𝑒𝑟</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621054" y="882945"/>
                <a:ext cx="6600204" cy="369332"/>
              </a:xfrm>
              <a:prstGeom prst="rect">
                <a:avLst/>
              </a:prstGeom>
              <a:blipFill rotWithShape="1">
                <a:blip r:embed="rId4"/>
                <a:stretch>
                  <a:fillRect b="-15000"/>
                </a:stretch>
              </a:blipFill>
            </p:spPr>
            <p:txBody>
              <a:bodyPr/>
              <a:lstStyle/>
              <a:p>
                <a:r>
                  <a:rPr lang="en-US">
                    <a:noFill/>
                  </a:rPr>
                  <a:t> </a:t>
                </a:r>
              </a:p>
            </p:txBody>
          </p:sp>
        </mc:Fallback>
      </mc:AlternateContent>
      <p:sp>
        <p:nvSpPr>
          <p:cNvPr id="11" name="Content Placeholder 2"/>
          <p:cNvSpPr>
            <a:spLocks noGrp="1"/>
          </p:cNvSpPr>
          <p:nvPr>
            <p:ph idx="1"/>
          </p:nvPr>
        </p:nvSpPr>
        <p:spPr>
          <a:xfrm>
            <a:off x="454056" y="3112294"/>
            <a:ext cx="8267136" cy="529376"/>
          </a:xfrm>
        </p:spPr>
        <p:txBody>
          <a:bodyPr/>
          <a:lstStyle/>
          <a:p>
            <a:r>
              <a:rPr lang="en-US" sz="2000" dirty="0" smtClean="0">
                <a:solidFill>
                  <a:schemeClr val="tx2"/>
                </a:solidFill>
              </a:rPr>
              <a:t>Highly correlated.</a:t>
            </a:r>
          </a:p>
          <a:p>
            <a:pPr marL="171450" indent="-171450">
              <a:buFont typeface="Arial" pitchFamily="34" charset="0"/>
              <a:buChar char="•"/>
            </a:pPr>
            <a:endParaRPr lang="en-US" dirty="0" smtClean="0"/>
          </a:p>
        </p:txBody>
      </p:sp>
      <mc:AlternateContent xmlns:mc="http://schemas.openxmlformats.org/markup-compatibility/2006" xmlns:a14="http://schemas.microsoft.com/office/drawing/2010/main">
        <mc:Choice Requires="a14">
          <p:sp>
            <p:nvSpPr>
              <p:cNvPr id="10" name="TextBox 9"/>
              <p:cNvSpPr txBox="1"/>
              <p:nvPr/>
            </p:nvSpPr>
            <p:spPr>
              <a:xfrm>
                <a:off x="5507213" y="2460785"/>
                <a:ext cx="13458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i="1">
                              <a:latin typeface="Cambria Math"/>
                            </a:rPr>
                            <m:t>𝑃</m:t>
                          </m:r>
                        </m:e>
                        <m:sub>
                          <m:r>
                            <a:rPr lang="en-US" sz="2400" i="1">
                              <a:latin typeface="Cambria Math"/>
                            </a:rPr>
                            <m:t>𝐷</m:t>
                          </m:r>
                        </m:sub>
                      </m:sSub>
                      <m:r>
                        <a:rPr lang="en-US" sz="2400" b="0" i="1" smtClean="0">
                          <a:latin typeface="Cambria Math"/>
                          <a:ea typeface="Cambria Math"/>
                        </a:rPr>
                        <m:t>=94</m:t>
                      </m:r>
                    </m:oMath>
                  </m:oMathPara>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5507213" y="2460773"/>
                <a:ext cx="1345818" cy="461665"/>
              </a:xfrm>
              <a:prstGeom prst="rect">
                <a:avLst/>
              </a:prstGeom>
              <a:blipFill rotWithShape="1">
                <a:blip r:embed="rId5"/>
                <a:stretch>
                  <a:fillRect b="-4000"/>
                </a:stretch>
              </a:blipFill>
            </p:spPr>
            <p:txBody>
              <a:bodyPr/>
              <a:lstStyle/>
              <a:p>
                <a:r>
                  <a:rPr lang="en-US">
                    <a:noFill/>
                  </a:rPr>
                  <a:t> </a:t>
                </a:r>
              </a:p>
            </p:txBody>
          </p:sp>
        </mc:Fallback>
      </mc:AlternateContent>
    </p:spTree>
    <p:extLst>
      <p:ext uri="{BB962C8B-B14F-4D97-AF65-F5344CB8AC3E}">
        <p14:creationId xmlns:p14="http://schemas.microsoft.com/office/powerpoint/2010/main" val="328004665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Differential Analytics: IE 9 External Realistic Example</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mc:AlternateContent xmlns:mc="http://schemas.openxmlformats.org/markup-compatibility/2006" xmlns:a14="http://schemas.microsoft.com/office/drawing/2010/main">
        <mc:Choice Requires="a14">
          <p:sp>
            <p:nvSpPr>
              <p:cNvPr id="7" name="TextBox 6"/>
              <p:cNvSpPr txBox="1"/>
              <p:nvPr/>
            </p:nvSpPr>
            <p:spPr>
              <a:xfrm>
                <a:off x="619125" y="1923491"/>
                <a:ext cx="6831294"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b="0" i="1" smtClean="0">
                              <a:latin typeface="Cambria Math"/>
                            </a:rPr>
                          </m:ctrlPr>
                        </m:sSubPr>
                        <m:e>
                          <m:r>
                            <m:rPr>
                              <m:nor/>
                            </m:rPr>
                            <a:rPr lang="en-US" sz="2400" b="0" i="0" dirty="0" smtClean="0"/>
                            <m:t>Performance</m:t>
                          </m:r>
                          <m:r>
                            <m:rPr>
                              <m:nor/>
                            </m:rPr>
                            <a:rPr lang="en-US" sz="2400" b="0" i="0" dirty="0" smtClean="0"/>
                            <m:t> </m:t>
                          </m:r>
                          <m:r>
                            <m:rPr>
                              <m:nor/>
                            </m:rPr>
                            <a:rPr lang="en-US" sz="2400" b="0" i="0" dirty="0" smtClean="0"/>
                            <m:t>Differential</m:t>
                          </m:r>
                          <m:r>
                            <m:rPr>
                              <m:nor/>
                            </m:rPr>
                            <a:rPr lang="en-US" sz="2400" b="0" i="0" dirty="0" smtClean="0"/>
                            <m:t> </m:t>
                          </m:r>
                          <m:r>
                            <m:rPr>
                              <m:nor/>
                            </m:rPr>
                            <a:rPr lang="en-US" sz="2400" b="0" i="0" dirty="0" smtClean="0"/>
                            <m:t>for</m:t>
                          </m:r>
                          <m:r>
                            <m:rPr>
                              <m:nor/>
                            </m:rPr>
                            <a:rPr lang="en-US" sz="2400" b="0" i="0" dirty="0" smtClean="0"/>
                            <m:t> </m:t>
                          </m:r>
                          <m:r>
                            <m:rPr>
                              <m:nor/>
                            </m:rPr>
                            <a:rPr lang="en-US" sz="2400" b="0" i="0" dirty="0" smtClean="0"/>
                            <m:t>IE</m:t>
                          </m:r>
                          <m:r>
                            <m:rPr>
                              <m:nor/>
                            </m:rPr>
                            <a:rPr lang="en-US" sz="2400" b="0" i="0" dirty="0" smtClean="0"/>
                            <m:t> 9 </m:t>
                          </m:r>
                          <m:r>
                            <a:rPr lang="en-US" sz="2400" b="0" i="1" smtClean="0">
                              <a:latin typeface="Cambria Math"/>
                            </a:rPr>
                            <m:t>:  </m:t>
                          </m:r>
                          <m:r>
                            <a:rPr lang="en-US" sz="2400" b="0" i="1" smtClean="0">
                              <a:latin typeface="Cambria Math"/>
                            </a:rPr>
                            <m:t>𝑃</m:t>
                          </m:r>
                        </m:e>
                        <m:sub>
                          <m:r>
                            <a:rPr lang="en-US" sz="2400" b="0" i="1" smtClean="0">
                              <a:latin typeface="Cambria Math"/>
                            </a:rPr>
                            <m:t>𝐷</m:t>
                          </m:r>
                        </m:sub>
                      </m:sSub>
                      <m:r>
                        <a:rPr lang="en-US" sz="2400" b="0" i="1" smtClean="0">
                          <a:latin typeface="Cambria Math"/>
                          <a:ea typeface="Cambria Math"/>
                        </a:rPr>
                        <m:t>=22 −6</m:t>
                      </m:r>
                    </m:oMath>
                  </m:oMathPara>
                </a14:m>
                <a:endParaRPr lang="en-US" sz="2400" dirty="0"/>
              </a:p>
            </p:txBody>
          </p:sp>
        </mc:Choice>
        <mc:Fallback xmlns="">
          <p:sp>
            <p:nvSpPr>
              <p:cNvPr id="7" name="TextBox 6"/>
              <p:cNvSpPr txBox="1">
                <a:spLocks noRot="1" noChangeAspect="1" noMove="1" noResize="1" noEditPoints="1" noAdjustHandles="1" noChangeArrowheads="1" noChangeShapeType="1" noTextEdit="1"/>
              </p:cNvSpPr>
              <p:nvPr/>
            </p:nvSpPr>
            <p:spPr>
              <a:xfrm>
                <a:off x="619125" y="1923479"/>
                <a:ext cx="6831294" cy="461665"/>
              </a:xfrm>
              <a:prstGeom prst="rect">
                <a:avLst/>
              </a:prstGeom>
              <a:blipFill rotWithShape="1">
                <a:blip r:embed="rId2"/>
                <a:stretch>
                  <a:fillRect b="-4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602004" y="1344609"/>
                <a:ext cx="5041380"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𝑅</m:t>
                          </m:r>
                        </m:e>
                        <m:sub>
                          <m:r>
                            <a:rPr lang="en-US" b="0" i="1" smtClean="0">
                              <a:latin typeface="Cambria Math"/>
                            </a:rPr>
                            <m:t>𝑇</m:t>
                          </m:r>
                        </m:sub>
                      </m:sSub>
                      <m:r>
                        <a:rPr lang="en-US" b="0" i="1" smtClean="0">
                          <a:latin typeface="Cambria Math"/>
                          <a:ea typeface="Cambria Math"/>
                        </a:rPr>
                        <m:t>=6% </m:t>
                      </m:r>
                      <m:r>
                        <a:rPr lang="en-US" b="0" i="1" smtClean="0">
                          <a:latin typeface="Cambria Math"/>
                          <a:ea typeface="Cambria Math"/>
                        </a:rPr>
                        <m:t>𝑜𝑓</m:t>
                      </m:r>
                      <m:r>
                        <a:rPr lang="en-US" b="0" i="1" smtClean="0">
                          <a:latin typeface="Cambria Math"/>
                          <a:ea typeface="Cambria Math"/>
                        </a:rPr>
                        <m:t> </m:t>
                      </m:r>
                      <m:r>
                        <a:rPr lang="en-US" b="0" i="1" smtClean="0">
                          <a:latin typeface="Cambria Math"/>
                          <a:ea typeface="Cambria Math"/>
                        </a:rPr>
                        <m:t>𝑟𝑒𝑞𝑢𝑒𝑠𝑡𝑠</m:t>
                      </m:r>
                      <m:r>
                        <a:rPr lang="en-US" b="0" i="1" smtClean="0">
                          <a:latin typeface="Cambria Math"/>
                          <a:ea typeface="Cambria Math"/>
                        </a:rPr>
                        <m:t> </m:t>
                      </m:r>
                      <m:r>
                        <a:rPr lang="en-US" b="0" i="1" smtClean="0">
                          <a:latin typeface="Cambria Math"/>
                          <a:ea typeface="Cambria Math"/>
                        </a:rPr>
                        <m:t>𝑡h𝑎𝑡</m:t>
                      </m:r>
                      <m:r>
                        <a:rPr lang="en-US" b="0" i="1" smtClean="0">
                          <a:latin typeface="Cambria Math"/>
                          <a:ea typeface="Cambria Math"/>
                        </a:rPr>
                        <m:t> </m:t>
                      </m:r>
                      <m:r>
                        <a:rPr lang="en-US" b="0" i="1" smtClean="0">
                          <a:latin typeface="Cambria Math"/>
                          <a:ea typeface="Cambria Math"/>
                        </a:rPr>
                        <m:t>h𝑎𝑑</m:t>
                      </m:r>
                      <m:r>
                        <a:rPr lang="en-US" b="0" i="1" smtClean="0">
                          <a:latin typeface="Cambria Math"/>
                          <a:ea typeface="Cambria Math"/>
                        </a:rPr>
                        <m:t> </m:t>
                      </m:r>
                      <m:r>
                        <a:rPr lang="en-US" b="0" i="1" smtClean="0">
                          <a:latin typeface="Cambria Math"/>
                          <a:ea typeface="Cambria Math"/>
                        </a:rPr>
                        <m:t>𝐼𝐸</m:t>
                      </m:r>
                      <m:r>
                        <a:rPr lang="en-US" b="0" i="1" smtClean="0">
                          <a:latin typeface="Cambria Math"/>
                          <a:ea typeface="Cambria Math"/>
                        </a:rPr>
                        <m:t> 9 </m:t>
                      </m:r>
                      <m:r>
                        <a:rPr lang="en-US" b="0" i="1" smtClean="0">
                          <a:latin typeface="Cambria Math"/>
                          <a:ea typeface="Cambria Math"/>
                        </a:rPr>
                        <m:t>𝑎𝑠</m:t>
                      </m:r>
                      <m:r>
                        <a:rPr lang="en-US" b="0" i="1" smtClean="0">
                          <a:latin typeface="Cambria Math"/>
                          <a:ea typeface="Cambria Math"/>
                        </a:rPr>
                        <m:t> </m:t>
                      </m:r>
                      <m:r>
                        <a:rPr lang="en-US" b="0" i="1" smtClean="0">
                          <a:latin typeface="Cambria Math"/>
                          <a:ea typeface="Cambria Math"/>
                        </a:rPr>
                        <m:t>𝑏𝑟𝑜𝑤𝑠𝑒𝑟</m:t>
                      </m:r>
                    </m:oMath>
                  </m:oMathPara>
                </a14:m>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602004" y="1344609"/>
                <a:ext cx="5041380" cy="369332"/>
              </a:xfrm>
              <a:prstGeom prst="rect">
                <a:avLst/>
              </a:prstGeom>
              <a:blipFill rotWithShape="1">
                <a:blip r:embed="rId3"/>
                <a:stretch>
                  <a:fillRect b="-15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592479" y="882945"/>
                <a:ext cx="6528006" cy="3693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a:rPr>
                          </m:ctrlPr>
                        </m:sSubPr>
                        <m:e>
                          <m:r>
                            <a:rPr lang="en-US" b="0" i="1" smtClean="0">
                              <a:latin typeface="Cambria Math"/>
                            </a:rPr>
                            <m:t>𝑅</m:t>
                          </m:r>
                        </m:e>
                        <m:sub>
                          <m:r>
                            <a:rPr lang="en-US" b="0" i="1" smtClean="0">
                              <a:latin typeface="Cambria Math"/>
                            </a:rPr>
                            <m:t>𝐷</m:t>
                          </m:r>
                        </m:sub>
                      </m:sSub>
                      <m:r>
                        <a:rPr lang="en-US" b="0" i="1" smtClean="0">
                          <a:latin typeface="Cambria Math"/>
                          <a:ea typeface="Cambria Math"/>
                        </a:rPr>
                        <m:t>=22% </m:t>
                      </m:r>
                      <m:r>
                        <a:rPr lang="en-US" b="0" i="1" smtClean="0">
                          <a:latin typeface="Cambria Math"/>
                          <a:ea typeface="Cambria Math"/>
                        </a:rPr>
                        <m:t>𝑜𝑓</m:t>
                      </m:r>
                      <m:r>
                        <a:rPr lang="en-US" b="0" i="1" smtClean="0">
                          <a:latin typeface="Cambria Math"/>
                          <a:ea typeface="Cambria Math"/>
                        </a:rPr>
                        <m:t> </m:t>
                      </m:r>
                      <m:r>
                        <a:rPr lang="en-US" i="1">
                          <a:latin typeface="Cambria Math"/>
                          <a:ea typeface="Cambria Math"/>
                        </a:rPr>
                        <m:t>𝑝𝑜𝑜𝑟</m:t>
                      </m:r>
                      <m:r>
                        <a:rPr lang="en-US" i="1">
                          <a:latin typeface="Cambria Math"/>
                          <a:ea typeface="Cambria Math"/>
                        </a:rPr>
                        <m:t> </m:t>
                      </m:r>
                      <m:r>
                        <a:rPr lang="en-US" i="1">
                          <a:latin typeface="Cambria Math"/>
                          <a:ea typeface="Cambria Math"/>
                        </a:rPr>
                        <m:t>𝑝𝑒𝑟𝑓𝑜𝑟𝑚𝑖𝑛𝑔</m:t>
                      </m:r>
                      <m:r>
                        <a:rPr lang="en-US" b="0" i="1" smtClean="0">
                          <a:latin typeface="Cambria Math"/>
                          <a:ea typeface="Cambria Math"/>
                        </a:rPr>
                        <m:t> </m:t>
                      </m:r>
                      <m:r>
                        <a:rPr lang="en-US" b="0" i="1" smtClean="0">
                          <a:latin typeface="Cambria Math"/>
                          <a:ea typeface="Cambria Math"/>
                        </a:rPr>
                        <m:t>𝑟𝑒𝑞𝑢𝑒𝑠𝑡𝑠</m:t>
                      </m:r>
                      <m:r>
                        <a:rPr lang="en-US" b="0" i="1" smtClean="0">
                          <a:latin typeface="Cambria Math"/>
                          <a:ea typeface="Cambria Math"/>
                        </a:rPr>
                        <m:t> </m:t>
                      </m:r>
                      <m:r>
                        <a:rPr lang="en-US" i="1">
                          <a:latin typeface="Cambria Math"/>
                          <a:ea typeface="Cambria Math"/>
                        </a:rPr>
                        <m:t>h𝑎𝑑</m:t>
                      </m:r>
                      <m:r>
                        <a:rPr lang="en-US" i="1">
                          <a:latin typeface="Cambria Math"/>
                          <a:ea typeface="Cambria Math"/>
                        </a:rPr>
                        <m:t> </m:t>
                      </m:r>
                      <m:r>
                        <a:rPr lang="en-US" i="1">
                          <a:latin typeface="Cambria Math"/>
                          <a:ea typeface="Cambria Math"/>
                        </a:rPr>
                        <m:t>𝐼𝐸</m:t>
                      </m:r>
                      <m:r>
                        <a:rPr lang="en-US" i="1">
                          <a:latin typeface="Cambria Math"/>
                          <a:ea typeface="Cambria Math"/>
                        </a:rPr>
                        <m:t> 9 </m:t>
                      </m:r>
                      <m:r>
                        <a:rPr lang="en-US" i="1">
                          <a:latin typeface="Cambria Math"/>
                          <a:ea typeface="Cambria Math"/>
                        </a:rPr>
                        <m:t>𝑎𝑠</m:t>
                      </m:r>
                      <m:r>
                        <a:rPr lang="en-US" i="1">
                          <a:latin typeface="Cambria Math"/>
                          <a:ea typeface="Cambria Math"/>
                        </a:rPr>
                        <m:t> </m:t>
                      </m:r>
                      <m:r>
                        <a:rPr lang="en-US" i="1">
                          <a:latin typeface="Cambria Math"/>
                          <a:ea typeface="Cambria Math"/>
                        </a:rPr>
                        <m:t>𝑏𝑟𝑜𝑤𝑠𝑒𝑟</m:t>
                      </m:r>
                    </m:oMath>
                  </m:oMathPara>
                </a14:m>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592479" y="882945"/>
                <a:ext cx="6528006" cy="369332"/>
              </a:xfrm>
              <a:prstGeom prst="rect">
                <a:avLst/>
              </a:prstGeom>
              <a:blipFill rotWithShape="1">
                <a:blip r:embed="rId4"/>
                <a:stretch>
                  <a:fillRect b="-15000"/>
                </a:stretch>
              </a:blipFill>
            </p:spPr>
            <p:txBody>
              <a:bodyPr/>
              <a:lstStyle/>
              <a:p>
                <a:r>
                  <a:rPr lang="en-US">
                    <a:noFill/>
                  </a:rPr>
                  <a:t> </a:t>
                </a:r>
              </a:p>
            </p:txBody>
          </p:sp>
        </mc:Fallback>
      </mc:AlternateContent>
      <p:sp>
        <p:nvSpPr>
          <p:cNvPr id="11" name="Content Placeholder 2"/>
          <p:cNvSpPr>
            <a:spLocks noGrp="1"/>
          </p:cNvSpPr>
          <p:nvPr>
            <p:ph idx="1"/>
          </p:nvPr>
        </p:nvSpPr>
        <p:spPr>
          <a:xfrm>
            <a:off x="454056" y="3112306"/>
            <a:ext cx="8267136" cy="837152"/>
          </a:xfrm>
        </p:spPr>
        <p:txBody>
          <a:bodyPr/>
          <a:lstStyle/>
          <a:p>
            <a:r>
              <a:rPr lang="en-US" sz="2000" dirty="0" smtClean="0">
                <a:solidFill>
                  <a:schemeClr val="tx2"/>
                </a:solidFill>
              </a:rPr>
              <a:t>Suspicious, but there are likely other factors or multiple problems active at the same time</a:t>
            </a:r>
          </a:p>
          <a:p>
            <a:pPr marL="171450" indent="-171450">
              <a:buFont typeface="Arial" pitchFamily="34" charset="0"/>
              <a:buChar char="•"/>
            </a:pPr>
            <a:endParaRPr lang="en-US" dirty="0" smtClean="0"/>
          </a:p>
        </p:txBody>
      </p:sp>
      <mc:AlternateContent xmlns:mc="http://schemas.openxmlformats.org/markup-compatibility/2006" xmlns:a14="http://schemas.microsoft.com/office/drawing/2010/main">
        <mc:Choice Requires="a14">
          <p:sp>
            <p:nvSpPr>
              <p:cNvPr id="10" name="TextBox 9"/>
              <p:cNvSpPr txBox="1"/>
              <p:nvPr/>
            </p:nvSpPr>
            <p:spPr>
              <a:xfrm>
                <a:off x="5507213" y="2460785"/>
                <a:ext cx="1345818"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400" i="1" smtClean="0">
                              <a:latin typeface="Cambria Math"/>
                            </a:rPr>
                          </m:ctrlPr>
                        </m:sSubPr>
                        <m:e>
                          <m:r>
                            <a:rPr lang="en-US" sz="2400" i="1">
                              <a:latin typeface="Cambria Math"/>
                            </a:rPr>
                            <m:t>𝑃</m:t>
                          </m:r>
                        </m:e>
                        <m:sub>
                          <m:r>
                            <a:rPr lang="en-US" sz="2400" i="1">
                              <a:latin typeface="Cambria Math"/>
                            </a:rPr>
                            <m:t>𝐷</m:t>
                          </m:r>
                        </m:sub>
                      </m:sSub>
                      <m:r>
                        <a:rPr lang="en-US" sz="2400" b="0" i="1" smtClean="0">
                          <a:latin typeface="Cambria Math"/>
                          <a:ea typeface="Cambria Math"/>
                        </a:rPr>
                        <m:t>=18</m:t>
                      </m:r>
                    </m:oMath>
                  </m:oMathPara>
                </a14:m>
                <a:endParaRPr lang="en-US" sz="2400" dirty="0"/>
              </a:p>
            </p:txBody>
          </p:sp>
        </mc:Choice>
        <mc:Fallback xmlns="">
          <p:sp>
            <p:nvSpPr>
              <p:cNvPr id="10" name="TextBox 9"/>
              <p:cNvSpPr txBox="1">
                <a:spLocks noRot="1" noChangeAspect="1" noMove="1" noResize="1" noEditPoints="1" noAdjustHandles="1" noChangeArrowheads="1" noChangeShapeType="1" noTextEdit="1"/>
              </p:cNvSpPr>
              <p:nvPr/>
            </p:nvSpPr>
            <p:spPr>
              <a:xfrm>
                <a:off x="5507213" y="2460773"/>
                <a:ext cx="1345818" cy="461665"/>
              </a:xfrm>
              <a:prstGeom prst="rect">
                <a:avLst/>
              </a:prstGeom>
              <a:blipFill rotWithShape="1">
                <a:blip r:embed="rId5"/>
                <a:stretch>
                  <a:fillRect b="-4000"/>
                </a:stretch>
              </a:blipFill>
            </p:spPr>
            <p:txBody>
              <a:bodyPr/>
              <a:lstStyle/>
              <a:p>
                <a:r>
                  <a:rPr lang="en-US">
                    <a:noFill/>
                  </a:rPr>
                  <a:t> </a:t>
                </a:r>
              </a:p>
            </p:txBody>
          </p:sp>
        </mc:Fallback>
      </mc:AlternateContent>
    </p:spTree>
    <p:extLst>
      <p:ext uri="{BB962C8B-B14F-4D97-AF65-F5344CB8AC3E}">
        <p14:creationId xmlns:p14="http://schemas.microsoft.com/office/powerpoint/2010/main" val="242230263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7" y="1449397"/>
            <a:ext cx="3851611" cy="211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812232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3" descr="C:\Documents and Settings\ebauer\Desktop\1108_Dell_BA_0312\1108_Dell_BA_0312.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5148263"/>
          </a:xfrm>
          <a:prstGeom prst="rect">
            <a:avLst/>
          </a:prstGeom>
          <a:noFill/>
        </p:spPr>
      </p:pic>
      <p:sp>
        <p:nvSpPr>
          <p:cNvPr id="2" name="Text Placeholder 1"/>
          <p:cNvSpPr>
            <a:spLocks noGrp="1"/>
          </p:cNvSpPr>
          <p:nvPr>
            <p:ph type="body" sz="quarter" idx="13"/>
          </p:nvPr>
        </p:nvSpPr>
        <p:spPr>
          <a:xfrm>
            <a:off x="274318" y="247660"/>
            <a:ext cx="4231007" cy="4832380"/>
          </a:xfrm>
          <a:prstGeom prst="roundRect">
            <a:avLst>
              <a:gd name="adj" fmla="val 3516"/>
            </a:avLst>
          </a:prstGeom>
        </p:spPr>
        <p:txBody>
          <a:bodyPr tIns="914400" anchor="t" anchorCtr="0"/>
          <a:lstStyle/>
          <a:p>
            <a:pPr marL="171450" indent="-171450">
              <a:buFont typeface="Arial" pitchFamily="34" charset="0"/>
              <a:buChar char="•"/>
            </a:pPr>
            <a:r>
              <a:rPr lang="en-US" sz="2000" dirty="0"/>
              <a:t>Powerful technique to apply </a:t>
            </a:r>
            <a:r>
              <a:rPr lang="en-US" sz="2000" dirty="0" smtClean="0"/>
              <a:t>manually</a:t>
            </a:r>
            <a:endParaRPr lang="en-US" sz="2000" dirty="0"/>
          </a:p>
          <a:p>
            <a:pPr marL="171450" indent="-171450">
              <a:buFont typeface="Arial" pitchFamily="34" charset="0"/>
              <a:buChar char="•"/>
            </a:pPr>
            <a:r>
              <a:rPr lang="en-US" sz="2000" dirty="0" smtClean="0"/>
              <a:t>Automation takes the power to a new level</a:t>
            </a:r>
            <a:endParaRPr lang="en-US" sz="2000" dirty="0"/>
          </a:p>
          <a:p>
            <a:pPr marL="171450" indent="-171450">
              <a:buFont typeface="Arial" pitchFamily="34" charset="0"/>
              <a:buChar char="•"/>
            </a:pPr>
            <a:r>
              <a:rPr lang="en-US" sz="2000" dirty="0"/>
              <a:t>What if we calculated automatically </a:t>
            </a:r>
            <a:r>
              <a:rPr lang="en-US" sz="2000" dirty="0" smtClean="0"/>
              <a:t>for:</a:t>
            </a:r>
          </a:p>
          <a:p>
            <a:pPr marL="400050" lvl="1" indent="-171450">
              <a:buFont typeface="Arial" pitchFamily="34" charset="0"/>
              <a:buChar char="•"/>
            </a:pPr>
            <a:r>
              <a:rPr lang="en-US" sz="2000" dirty="0" smtClean="0"/>
              <a:t>Device types, OS</a:t>
            </a:r>
            <a:endParaRPr lang="en-US" sz="2000" dirty="0"/>
          </a:p>
          <a:p>
            <a:pPr marL="400050" lvl="1" indent="-171450">
              <a:buFont typeface="Arial" pitchFamily="34" charset="0"/>
              <a:buChar char="•"/>
            </a:pPr>
            <a:r>
              <a:rPr lang="en-US" sz="2000" dirty="0" smtClean="0"/>
              <a:t>Locations, ISP’s</a:t>
            </a:r>
            <a:endParaRPr lang="en-US" sz="2000" dirty="0"/>
          </a:p>
          <a:p>
            <a:pPr marL="400050" lvl="1" indent="-171450">
              <a:buFont typeface="Arial" pitchFamily="34" charset="0"/>
              <a:buChar char="•"/>
            </a:pPr>
            <a:r>
              <a:rPr lang="en-US" sz="2000" dirty="0" smtClean="0"/>
              <a:t>For individual URL’s</a:t>
            </a:r>
            <a:endParaRPr lang="en-US" sz="2000" dirty="0"/>
          </a:p>
          <a:p>
            <a:pPr marL="171450" indent="-171450">
              <a:buFont typeface="Arial" pitchFamily="34" charset="0"/>
              <a:buChar char="•"/>
            </a:pPr>
            <a:r>
              <a:rPr lang="en-US" sz="2000" dirty="0" smtClean="0"/>
              <a:t>What </a:t>
            </a:r>
            <a:r>
              <a:rPr lang="en-US" sz="2000" dirty="0"/>
              <a:t>if we included back end dimensions?</a:t>
            </a:r>
          </a:p>
          <a:p>
            <a:pPr marL="400050" lvl="1" indent="-171450">
              <a:buFont typeface="Arial" pitchFamily="34" charset="0"/>
              <a:buChar char="•"/>
            </a:pPr>
            <a:r>
              <a:rPr lang="en-US" sz="2000" dirty="0"/>
              <a:t>Method </a:t>
            </a:r>
            <a:r>
              <a:rPr lang="en-US" sz="2000" dirty="0" smtClean="0"/>
              <a:t>calls, SQL Queries</a:t>
            </a:r>
          </a:p>
          <a:p>
            <a:pPr marL="171450" indent="-171450">
              <a:buFont typeface="Arial" pitchFamily="34" charset="0"/>
              <a:buChar char="•"/>
            </a:pPr>
            <a:r>
              <a:rPr lang="en-US" sz="2000" dirty="0" smtClean="0"/>
              <a:t>What if we did the same set of dimensions for errors too?</a:t>
            </a:r>
            <a:endParaRPr lang="en-US" sz="2000" dirty="0"/>
          </a:p>
          <a:p>
            <a:pPr lvl="0" fontAlgn="auto">
              <a:spcBef>
                <a:spcPts val="0"/>
              </a:spcBef>
              <a:buClrTx/>
              <a:defRPr/>
            </a:pPr>
            <a:endParaRPr lang="en-US" kern="1200" dirty="0">
              <a:latin typeface="Museo Sans For Dell"/>
              <a:ea typeface="ＭＳ Ｐゴシック" charset="-128"/>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8323824" y="4702186"/>
            <a:ext cx="377504" cy="377854"/>
          </a:xfrm>
          <a:prstGeom prst="rect">
            <a:avLst/>
          </a:prstGeom>
        </p:spPr>
      </p:pic>
      <p:sp>
        <p:nvSpPr>
          <p:cNvPr id="9" name="TextBox 8"/>
          <p:cNvSpPr txBox="1"/>
          <p:nvPr/>
        </p:nvSpPr>
        <p:spPr bwMode="black">
          <a:xfrm>
            <a:off x="5459388" y="481527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EEEEEE"/>
                </a:solidFill>
                <a:ea typeface="ＭＳ Ｐゴシック" charset="-128"/>
              </a:rPr>
              <a:t>Software</a:t>
            </a:r>
            <a:endParaRPr lang="en-US" sz="900" dirty="0">
              <a:solidFill>
                <a:srgbClr val="EEEEEE"/>
              </a:solidFill>
              <a:ea typeface="ＭＳ Ｐゴシック" charset="-128"/>
            </a:endParaRPr>
          </a:p>
        </p:txBody>
      </p:sp>
    </p:spTree>
    <p:extLst>
      <p:ext uri="{BB962C8B-B14F-4D97-AF65-F5344CB8AC3E}">
        <p14:creationId xmlns:p14="http://schemas.microsoft.com/office/powerpoint/2010/main" val="3192228449"/>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animEffect transition="in" filter="fade">
                                      <p:cBhvr>
                                        <p:cTn id="15" dur="500"/>
                                        <p:tgtEl>
                                          <p:spTgt spid="2">
                                            <p:txEl>
                                              <p:pRg st="3" end="3"/>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fade">
                                      <p:cBhvr>
                                        <p:cTn id="18" dur="500"/>
                                        <p:tgtEl>
                                          <p:spTgt spid="2">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fade">
                                      <p:cBhvr>
                                        <p:cTn id="21" dur="500"/>
                                        <p:tgtEl>
                                          <p:spTgt spid="2">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6" end="6"/>
                                            </p:txEl>
                                          </p:spTgt>
                                        </p:tgtEl>
                                        <p:attrNameLst>
                                          <p:attrName>style.visibility</p:attrName>
                                        </p:attrNameLst>
                                      </p:cBhvr>
                                      <p:to>
                                        <p:strVal val="visible"/>
                                      </p:to>
                                    </p:set>
                                    <p:animEffect transition="in" filter="fade">
                                      <p:cBhvr>
                                        <p:cTn id="26" dur="500"/>
                                        <p:tgtEl>
                                          <p:spTgt spid="2">
                                            <p:txEl>
                                              <p:pRg st="6" end="6"/>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2">
                                            <p:txEl>
                                              <p:pRg st="7" end="7"/>
                                            </p:txEl>
                                          </p:spTgt>
                                        </p:tgtEl>
                                        <p:attrNameLst>
                                          <p:attrName>style.visibility</p:attrName>
                                        </p:attrNameLst>
                                      </p:cBhvr>
                                      <p:to>
                                        <p:strVal val="visible"/>
                                      </p:to>
                                    </p:set>
                                    <p:animEffect transition="in" filter="fade">
                                      <p:cBhvr>
                                        <p:cTn id="29" dur="500"/>
                                        <p:tgtEl>
                                          <p:spTgt spid="2">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
                                            <p:txEl>
                                              <p:pRg st="8" end="8"/>
                                            </p:txEl>
                                          </p:spTgt>
                                        </p:tgtEl>
                                        <p:attrNameLst>
                                          <p:attrName>style.visibility</p:attrName>
                                        </p:attrNameLst>
                                      </p:cBhvr>
                                      <p:to>
                                        <p:strVal val="visible"/>
                                      </p:to>
                                    </p:set>
                                    <p:animEffect transition="in" filter="fade">
                                      <p:cBhvr>
                                        <p:cTn id="34"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C:\Users\Sarah_Masciana\Desktop\Projects\_Projects\0262_Dell_Story_PPT\links\Large\Resizes\iStock_000013078039Large.jpg"/>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0" y="0"/>
            <a:ext cx="9144000" cy="5148263"/>
          </a:xfrm>
          <a:prstGeom prst="rect">
            <a:avLst/>
          </a:prstGeom>
          <a:noFill/>
          <a:extLst>
            <a:ext uri="{909E8E84-426E-40DD-AFC4-6F175D3DCCD1}">
              <a14:hiddenFill xmlns:a14="http://schemas.microsoft.com/office/drawing/2010/main">
                <a:solidFill>
                  <a:srgbClr val="FFFFFF"/>
                </a:solidFill>
              </a14:hiddenFill>
            </a:ext>
          </a:extLst>
        </p:spPr>
      </p:pic>
      <p:sp>
        <p:nvSpPr>
          <p:cNvPr id="16" name="Rounded Rectangle 15"/>
          <p:cNvSpPr/>
          <p:nvPr/>
        </p:nvSpPr>
        <p:spPr>
          <a:xfrm>
            <a:off x="428686" y="294186"/>
            <a:ext cx="4771964" cy="4521077"/>
          </a:xfrm>
          <a:prstGeom prst="roundRect">
            <a:avLst>
              <a:gd name="adj" fmla="val 3614"/>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fontAlgn="base">
              <a:spcBef>
                <a:spcPct val="0"/>
              </a:spcBef>
              <a:spcAft>
                <a:spcPct val="0"/>
              </a:spcAft>
            </a:pPr>
            <a:endParaRPr lang="en-US" sz="2400">
              <a:solidFill>
                <a:srgbClr val="444444"/>
              </a:solidFill>
            </a:endParaRPr>
          </a:p>
        </p:txBody>
      </p:sp>
      <p:sp>
        <p:nvSpPr>
          <p:cNvPr id="3" name="TextBox 2"/>
          <p:cNvSpPr txBox="1"/>
          <p:nvPr/>
        </p:nvSpPr>
        <p:spPr>
          <a:xfrm>
            <a:off x="691614" y="790258"/>
            <a:ext cx="4242336" cy="3790781"/>
          </a:xfrm>
          <a:prstGeom prst="rect">
            <a:avLst/>
          </a:prstGeom>
          <a:noFill/>
        </p:spPr>
        <p:txBody>
          <a:bodyPr wrap="square" lIns="0" tIns="0" rIns="0" bIns="0" rtlCol="0">
            <a:spAutoFit/>
          </a:bodyPr>
          <a:lstStyle/>
          <a:p>
            <a:pPr marL="290513" indent="-290513" defTabSz="914400" fontAlgn="base">
              <a:spcBef>
                <a:spcPts val="500"/>
              </a:spcBef>
              <a:spcAft>
                <a:spcPts val="500"/>
              </a:spcAft>
              <a:buFont typeface="Wingdings 2" pitchFamily="18" charset="2"/>
              <a:buChar char=""/>
            </a:pPr>
            <a:endParaRPr lang="en-US" sz="2000" dirty="0" smtClean="0">
              <a:solidFill>
                <a:schemeClr val="tx2"/>
              </a:solidFill>
            </a:endParaRPr>
          </a:p>
          <a:p>
            <a:pPr marL="290513" indent="-290513" defTabSz="914400" fontAlgn="base">
              <a:spcBef>
                <a:spcPts val="500"/>
              </a:spcBef>
              <a:spcAft>
                <a:spcPts val="500"/>
              </a:spcAft>
              <a:buFont typeface="Wingdings 2" pitchFamily="18" charset="2"/>
              <a:buChar char=""/>
            </a:pPr>
            <a:r>
              <a:rPr lang="en-US" sz="2000" dirty="0">
                <a:solidFill>
                  <a:schemeClr val="tx2"/>
                </a:solidFill>
              </a:rPr>
              <a:t>In a matter of seconds we </a:t>
            </a:r>
            <a:r>
              <a:rPr lang="en-US" sz="2000" dirty="0" smtClean="0">
                <a:solidFill>
                  <a:schemeClr val="tx2"/>
                </a:solidFill>
              </a:rPr>
              <a:t>evaluate 1000’s </a:t>
            </a:r>
            <a:r>
              <a:rPr lang="en-US" sz="2000" dirty="0">
                <a:solidFill>
                  <a:schemeClr val="tx2"/>
                </a:solidFill>
              </a:rPr>
              <a:t>of possible </a:t>
            </a:r>
            <a:r>
              <a:rPr lang="en-US" sz="2000" dirty="0" smtClean="0">
                <a:solidFill>
                  <a:schemeClr val="tx2"/>
                </a:solidFill>
              </a:rPr>
              <a:t>correlations</a:t>
            </a:r>
          </a:p>
          <a:p>
            <a:pPr marL="290513" indent="-290513" defTabSz="914400" fontAlgn="base">
              <a:spcBef>
                <a:spcPts val="500"/>
              </a:spcBef>
              <a:spcAft>
                <a:spcPts val="500"/>
              </a:spcAft>
              <a:buFont typeface="Wingdings 2" pitchFamily="18" charset="2"/>
              <a:buChar char=""/>
            </a:pPr>
            <a:r>
              <a:rPr lang="en-US" sz="2000" dirty="0" smtClean="0">
                <a:solidFill>
                  <a:schemeClr val="tx2"/>
                </a:solidFill>
              </a:rPr>
              <a:t>For both performance issues and errors</a:t>
            </a:r>
          </a:p>
          <a:p>
            <a:pPr marL="290513" indent="-290513" defTabSz="914400" fontAlgn="base">
              <a:spcBef>
                <a:spcPts val="500"/>
              </a:spcBef>
              <a:spcAft>
                <a:spcPts val="500"/>
              </a:spcAft>
              <a:buFont typeface="Wingdings 2" pitchFamily="18" charset="2"/>
              <a:buChar char=""/>
            </a:pPr>
            <a:r>
              <a:rPr lang="en-US" sz="2000" dirty="0" smtClean="0">
                <a:solidFill>
                  <a:schemeClr val="tx2"/>
                </a:solidFill>
              </a:rPr>
              <a:t>Rank </a:t>
            </a:r>
            <a:r>
              <a:rPr lang="en-US" sz="2000" dirty="0">
                <a:solidFill>
                  <a:schemeClr val="tx2"/>
                </a:solidFill>
              </a:rPr>
              <a:t>and display top </a:t>
            </a:r>
            <a:r>
              <a:rPr lang="en-US" sz="2000" dirty="0" smtClean="0">
                <a:solidFill>
                  <a:schemeClr val="tx2"/>
                </a:solidFill>
              </a:rPr>
              <a:t>correlations</a:t>
            </a:r>
            <a:endParaRPr lang="en-US" sz="2000" dirty="0">
              <a:solidFill>
                <a:schemeClr val="tx2"/>
              </a:solidFill>
            </a:endParaRPr>
          </a:p>
          <a:p>
            <a:pPr marL="290513" indent="-290513" defTabSz="914400" fontAlgn="base">
              <a:spcBef>
                <a:spcPts val="500"/>
              </a:spcBef>
              <a:spcAft>
                <a:spcPts val="500"/>
              </a:spcAft>
              <a:buFont typeface="Wingdings 2" pitchFamily="18" charset="2"/>
              <a:buChar char=""/>
            </a:pPr>
            <a:r>
              <a:rPr lang="en-US" sz="2000" dirty="0">
                <a:solidFill>
                  <a:schemeClr val="tx2"/>
                </a:solidFill>
              </a:rPr>
              <a:t>Automates and streamlines the hypothesis phase of </a:t>
            </a:r>
            <a:r>
              <a:rPr lang="en-US" sz="2000" dirty="0" smtClean="0">
                <a:solidFill>
                  <a:schemeClr val="tx2"/>
                </a:solidFill>
              </a:rPr>
              <a:t>troubleshooting</a:t>
            </a:r>
          </a:p>
          <a:p>
            <a:pPr marL="290513" indent="-290513" defTabSz="914400" fontAlgn="base">
              <a:spcBef>
                <a:spcPts val="500"/>
              </a:spcBef>
              <a:spcAft>
                <a:spcPts val="500"/>
              </a:spcAft>
              <a:buFont typeface="Wingdings 2" pitchFamily="18" charset="2"/>
              <a:buChar char=""/>
            </a:pPr>
            <a:r>
              <a:rPr lang="en-US" sz="2000" dirty="0" smtClean="0">
                <a:solidFill>
                  <a:schemeClr val="tx2"/>
                </a:solidFill>
              </a:rPr>
              <a:t>Guessing / Disproving 1000’s of possibilities at a time</a:t>
            </a:r>
          </a:p>
          <a:p>
            <a:pPr marL="290513" indent="-290513" defTabSz="914400" fontAlgn="base">
              <a:spcBef>
                <a:spcPts val="500"/>
              </a:spcBef>
              <a:spcAft>
                <a:spcPts val="500"/>
              </a:spcAft>
              <a:buFont typeface="Wingdings 2" pitchFamily="18" charset="2"/>
              <a:buChar char=""/>
            </a:pPr>
            <a:endParaRPr lang="en-US" sz="1400" dirty="0">
              <a:solidFill>
                <a:schemeClr val="tx2"/>
              </a:solidFill>
            </a:endParaRPr>
          </a:p>
          <a:p>
            <a:pPr marL="290513" indent="-290513" defTabSz="914400" fontAlgn="base">
              <a:spcBef>
                <a:spcPts val="500"/>
              </a:spcBef>
              <a:spcAft>
                <a:spcPts val="500"/>
              </a:spcAft>
              <a:buFont typeface="Wingdings 2" pitchFamily="18" charset="2"/>
              <a:buChar char=""/>
            </a:pPr>
            <a:endParaRPr lang="en-US" sz="1400" dirty="0" smtClean="0">
              <a:solidFill>
                <a:srgbClr val="FFFFFF"/>
              </a:solidFill>
              <a:ea typeface="ＭＳ Ｐゴシック" charset="-128"/>
            </a:endParaRPr>
          </a:p>
        </p:txBody>
      </p:sp>
      <p:sp>
        <p:nvSpPr>
          <p:cNvPr id="12" name="Slide Number Placeholder 5"/>
          <p:cNvSpPr>
            <a:spLocks noGrp="1"/>
          </p:cNvSpPr>
          <p:nvPr>
            <p:ph type="sldNum" sz="quarter" idx="4294967295"/>
          </p:nvPr>
        </p:nvSpPr>
        <p:spPr>
          <a:xfrm>
            <a:off x="0" y="4827291"/>
            <a:ext cx="260350" cy="114406"/>
          </a:xfrm>
          <a:prstGeom prst="rect">
            <a:avLst/>
          </a:prstGeom>
        </p:spPr>
        <p:txBody>
          <a:bodyPr vert="horz" lIns="0" tIns="0" rIns="91440" bIns="0" rtlCol="0" anchor="ctr"/>
          <a:lstStyle>
            <a:lvl1pPr algn="l">
              <a:defRPr sz="900">
                <a:solidFill>
                  <a:schemeClr val="bg2">
                    <a:lumMod val="60000"/>
                    <a:lumOff val="40000"/>
                  </a:schemeClr>
                </a:solidFill>
                <a:latin typeface="Museo Sans For Dell" pitchFamily="2" charset="0"/>
              </a:defRPr>
            </a:lvl1pPr>
          </a:lstStyle>
          <a:p>
            <a:pPr defTabSz="914400" fontAlgn="base">
              <a:spcBef>
                <a:spcPct val="0"/>
              </a:spcBef>
              <a:spcAft>
                <a:spcPct val="0"/>
              </a:spcAft>
            </a:pPr>
            <a:fld id="{DBD5246C-868F-410A-AE52-FE248EDADC46}" type="slidenum">
              <a:rPr lang="en-US" smtClean="0">
                <a:solidFill>
                  <a:srgbClr val="FFFFFF"/>
                </a:solidFill>
                <a:ea typeface="ＭＳ Ｐゴシック" charset="-128"/>
              </a:rPr>
              <a:pPr defTabSz="914400" fontAlgn="base">
                <a:spcBef>
                  <a:spcPct val="0"/>
                </a:spcBef>
                <a:spcAft>
                  <a:spcPct val="0"/>
                </a:spcAft>
              </a:pPr>
              <a:t>31</a:t>
            </a:fld>
            <a:endParaRPr lang="en-US" dirty="0">
              <a:solidFill>
                <a:srgbClr val="FFFFFF"/>
              </a:solidFill>
              <a:ea typeface="ＭＳ Ｐゴシック" charset="-128"/>
            </a:endParaRPr>
          </a:p>
        </p:txBody>
      </p:sp>
      <p:sp>
        <p:nvSpPr>
          <p:cNvPr id="17" name="TextBox 16"/>
          <p:cNvSpPr txBox="1"/>
          <p:nvPr/>
        </p:nvSpPr>
        <p:spPr>
          <a:xfrm>
            <a:off x="711196" y="489499"/>
            <a:ext cx="3158377" cy="341632"/>
          </a:xfrm>
          <a:prstGeom prst="rect">
            <a:avLst/>
          </a:prstGeom>
          <a:noFill/>
        </p:spPr>
        <p:txBody>
          <a:bodyPr wrap="square" lIns="0" tIns="0" rIns="0" bIns="0" rtlCol="0">
            <a:spAutoFit/>
          </a:bodyPr>
          <a:lstStyle/>
          <a:p>
            <a:pPr defTabSz="914400" fontAlgn="base">
              <a:lnSpc>
                <a:spcPct val="90000"/>
              </a:lnSpc>
              <a:spcBef>
                <a:spcPts val="100"/>
              </a:spcBef>
              <a:spcAft>
                <a:spcPts val="100"/>
              </a:spcAft>
              <a:buClr>
                <a:srgbClr val="0085C3"/>
              </a:buClr>
            </a:pPr>
            <a:r>
              <a:rPr lang="en-US" sz="2400" dirty="0" smtClean="0">
                <a:solidFill>
                  <a:srgbClr val="FFFFFF"/>
                </a:solidFill>
                <a:ea typeface="ＭＳ Ｐゴシック" charset="-128"/>
              </a:rPr>
              <a:t>Differential Analytics</a:t>
            </a:r>
            <a:endParaRPr lang="en-US" sz="2400" dirty="0">
              <a:solidFill>
                <a:srgbClr val="FFFFFF"/>
              </a:solidFill>
              <a:ea typeface="ＭＳ Ｐゴシック" charset="-128"/>
            </a:endParaRPr>
          </a:p>
        </p:txBody>
      </p:sp>
      <p:pic>
        <p:nvPicPr>
          <p:cNvPr id="10" name="Picture 9"/>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bwMode="black">
          <a:xfrm>
            <a:off x="8323824" y="4702186"/>
            <a:ext cx="377504" cy="377854"/>
          </a:xfrm>
          <a:prstGeom prst="rect">
            <a:avLst/>
          </a:prstGeom>
        </p:spPr>
      </p:pic>
      <p:sp>
        <p:nvSpPr>
          <p:cNvPr id="11" name="TextBox 10"/>
          <p:cNvSpPr txBox="1"/>
          <p:nvPr/>
        </p:nvSpPr>
        <p:spPr bwMode="black">
          <a:xfrm>
            <a:off x="5459388" y="4815273"/>
            <a:ext cx="2743200" cy="138627"/>
          </a:xfrm>
          <a:prstGeom prst="rect">
            <a:avLst/>
          </a:prstGeom>
          <a:noFill/>
        </p:spPr>
        <p:txBody>
          <a:bodyPr lIns="0" tIns="0" rIns="0" bIns="0">
            <a:prstTxWarp prst="textNoShape">
              <a:avLst/>
            </a:prstTxWarp>
            <a:spAutoFit/>
          </a:bodyPr>
          <a:lstStyle/>
          <a:p>
            <a:pPr algn="r" defTabSz="914400" fontAlgn="base">
              <a:spcBef>
                <a:spcPct val="0"/>
              </a:spcBef>
              <a:spcAft>
                <a:spcPct val="0"/>
              </a:spcAft>
            </a:pPr>
            <a:r>
              <a:rPr lang="en-US" sz="900" dirty="0" smtClean="0">
                <a:solidFill>
                  <a:srgbClr val="FFFFFF"/>
                </a:solidFill>
                <a:ea typeface="ＭＳ Ｐゴシック" charset="-128"/>
              </a:rPr>
              <a:t>Software</a:t>
            </a:r>
            <a:endParaRPr lang="en-US" sz="900" dirty="0">
              <a:solidFill>
                <a:srgbClr val="FFFFFF"/>
              </a:solidFill>
              <a:ea typeface="ＭＳ Ｐゴシック" charset="-128"/>
            </a:endParaRPr>
          </a:p>
        </p:txBody>
      </p:sp>
    </p:spTree>
    <p:extLst>
      <p:ext uri="{BB962C8B-B14F-4D97-AF65-F5344CB8AC3E}">
        <p14:creationId xmlns:p14="http://schemas.microsoft.com/office/powerpoint/2010/main" val="2588648026"/>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81" y="182900"/>
            <a:ext cx="9135419" cy="44611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4161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Demo</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0553953" cy="5221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170692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0115"/>
            <a:ext cx="9113078" cy="4369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2644212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Technology to Support Differential Analytics</a:t>
            </a:r>
            <a:endParaRPr lang="en-US" dirty="0"/>
          </a:p>
        </p:txBody>
      </p:sp>
      <p:sp>
        <p:nvSpPr>
          <p:cNvPr id="3" name="Content Placeholder 2"/>
          <p:cNvSpPr>
            <a:spLocks noGrp="1"/>
          </p:cNvSpPr>
          <p:nvPr>
            <p:ph idx="1"/>
          </p:nvPr>
        </p:nvSpPr>
        <p:spPr>
          <a:xfrm>
            <a:off x="457200" y="969169"/>
            <a:ext cx="8267136" cy="2745367"/>
          </a:xfrm>
        </p:spPr>
        <p:txBody>
          <a:bodyPr/>
          <a:lstStyle/>
          <a:p>
            <a:pPr marL="171450" indent="-171450">
              <a:buFont typeface="Arial" pitchFamily="34" charset="0"/>
              <a:buChar char="•"/>
            </a:pPr>
            <a:r>
              <a:rPr lang="en-US" sz="2000" dirty="0" smtClean="0">
                <a:solidFill>
                  <a:schemeClr val="tx2"/>
                </a:solidFill>
              </a:rPr>
              <a:t>Only works if you have “Good” transactions to compare against</a:t>
            </a:r>
          </a:p>
          <a:p>
            <a:pPr marL="400050" lvl="1" indent="-171450">
              <a:buFont typeface="Arial" pitchFamily="34" charset="0"/>
              <a:buChar char="•"/>
            </a:pPr>
            <a:r>
              <a:rPr lang="en-US" sz="2000" dirty="0" smtClean="0">
                <a:solidFill>
                  <a:schemeClr val="tx2"/>
                </a:solidFill>
              </a:rPr>
              <a:t>Equivalent of “randomized control study” in medicine</a:t>
            </a:r>
          </a:p>
          <a:p>
            <a:pPr marL="400050" lvl="1" indent="-171450">
              <a:buFont typeface="Arial" pitchFamily="34" charset="0"/>
              <a:buChar char="•"/>
            </a:pPr>
            <a:r>
              <a:rPr lang="en-US" sz="2000" dirty="0" smtClean="0">
                <a:solidFill>
                  <a:schemeClr val="tx2"/>
                </a:solidFill>
              </a:rPr>
              <a:t>Heavy big data processing requirements, difficult to do</a:t>
            </a:r>
          </a:p>
          <a:p>
            <a:pPr marL="171450" indent="-171450">
              <a:buFont typeface="Arial" pitchFamily="34" charset="0"/>
              <a:buChar char="•"/>
            </a:pPr>
            <a:r>
              <a:rPr lang="en-US" sz="2000" dirty="0" smtClean="0">
                <a:solidFill>
                  <a:schemeClr val="tx2"/>
                </a:solidFill>
              </a:rPr>
              <a:t>Simplification option of only storing problem transactions falls short</a:t>
            </a:r>
          </a:p>
          <a:p>
            <a:pPr marL="400050" lvl="1" indent="-171450">
              <a:buFont typeface="Arial" pitchFamily="34" charset="0"/>
              <a:buChar char="•"/>
            </a:pPr>
            <a:r>
              <a:rPr lang="en-US" sz="2000" dirty="0" smtClean="0">
                <a:solidFill>
                  <a:schemeClr val="tx2"/>
                </a:solidFill>
              </a:rPr>
              <a:t>No “good” transactions to compare dimensional data on</a:t>
            </a:r>
          </a:p>
          <a:p>
            <a:pPr marL="400050" lvl="1" indent="-171450">
              <a:buFont typeface="Arial" pitchFamily="34" charset="0"/>
              <a:buChar char="•"/>
            </a:pPr>
            <a:r>
              <a:rPr lang="en-US" sz="2000" dirty="0" smtClean="0">
                <a:solidFill>
                  <a:schemeClr val="tx2"/>
                </a:solidFill>
              </a:rPr>
              <a:t>Analysis cannot reach “randomized control study” quality</a:t>
            </a:r>
          </a:p>
          <a:p>
            <a:pPr marL="171450" indent="-171450">
              <a:buFont typeface="Arial" pitchFamily="34" charset="0"/>
              <a:buChar char="•"/>
            </a:pPr>
            <a:r>
              <a:rPr lang="en-US" sz="2000" dirty="0" smtClean="0">
                <a:solidFill>
                  <a:schemeClr val="tx2"/>
                </a:solidFill>
              </a:rPr>
              <a:t>If only storing aggregates, you are losing valuable outlier data</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spTree>
    <p:extLst>
      <p:ext uri="{BB962C8B-B14F-4D97-AF65-F5344CB8AC3E}">
        <p14:creationId xmlns:p14="http://schemas.microsoft.com/office/powerpoint/2010/main" val="1040539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fade">
                                      <p:cBhvr>
                                        <p:cTn id="18" dur="500"/>
                                        <p:tgtEl>
                                          <p:spTgt spid="3">
                                            <p:txEl>
                                              <p:pRg st="3" end="3"/>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500"/>
                                        <p:tgtEl>
                                          <p:spTgt spid="3">
                                            <p:txEl>
                                              <p:pRg st="4" end="4"/>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718580" y="428625"/>
            <a:ext cx="291570" cy="2266951"/>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V="1">
            <a:off x="2514600" y="2695577"/>
            <a:ext cx="2203980" cy="1691366"/>
          </a:xfrm>
          <a:prstGeom prst="line">
            <a:avLst/>
          </a:prstGeom>
        </p:spPr>
        <p:style>
          <a:lnRef idx="3">
            <a:schemeClr val="accent4"/>
          </a:lnRef>
          <a:fillRef idx="0">
            <a:schemeClr val="accent4"/>
          </a:fillRef>
          <a:effectRef idx="2">
            <a:schemeClr val="accent4"/>
          </a:effectRef>
          <a:fontRef idx="minor">
            <a:schemeClr val="tx1"/>
          </a:fontRef>
        </p:style>
      </p:cxnSp>
      <p:sp>
        <p:nvSpPr>
          <p:cNvPr id="2" name="Title 1"/>
          <p:cNvSpPr>
            <a:spLocks noGrp="1"/>
          </p:cNvSpPr>
          <p:nvPr>
            <p:ph type="title"/>
          </p:nvPr>
        </p:nvSpPr>
        <p:spPr/>
        <p:txBody>
          <a:bodyPr/>
          <a:lstStyle/>
          <a:p>
            <a:r>
              <a:rPr lang="en-US" dirty="0" smtClean="0"/>
              <a:t>Differential Analytics</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318" y="1110854"/>
            <a:ext cx="1329414" cy="88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960" y="3632992"/>
            <a:ext cx="1615364"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324" y="2438399"/>
            <a:ext cx="892072"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8380" y="778817"/>
            <a:ext cx="623888" cy="121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Diagram 2"/>
          <p:cNvGraphicFramePr/>
          <p:nvPr>
            <p:extLst>
              <p:ext uri="{D42A27DB-BD31-4B8C-83A1-F6EECF244321}">
                <p14:modId xmlns:p14="http://schemas.microsoft.com/office/powerpoint/2010/main" val="2664703164"/>
              </p:ext>
            </p:extLst>
          </p:nvPr>
        </p:nvGraphicFramePr>
        <p:xfrm>
          <a:off x="1866900" y="733424"/>
          <a:ext cx="5686424" cy="38060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784561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Investigative Analytics</a:t>
            </a:r>
            <a:endParaRPr lang="en-US" dirty="0"/>
          </a:p>
        </p:txBody>
      </p:sp>
      <p:sp>
        <p:nvSpPr>
          <p:cNvPr id="3" name="Content Placeholder 2"/>
          <p:cNvSpPr>
            <a:spLocks noGrp="1"/>
          </p:cNvSpPr>
          <p:nvPr>
            <p:ph idx="1"/>
          </p:nvPr>
        </p:nvSpPr>
        <p:spPr>
          <a:xfrm>
            <a:off x="457200" y="969169"/>
            <a:ext cx="8267136" cy="3594830"/>
          </a:xfrm>
        </p:spPr>
        <p:txBody>
          <a:bodyPr/>
          <a:lstStyle/>
          <a:p>
            <a:pPr marL="171450" indent="-171450">
              <a:buFont typeface="Arial" pitchFamily="34" charset="0"/>
              <a:buChar char="•"/>
            </a:pPr>
            <a:r>
              <a:rPr lang="en-US" sz="2000" dirty="0" smtClean="0">
                <a:solidFill>
                  <a:schemeClr val="tx2"/>
                </a:solidFill>
              </a:rPr>
              <a:t>Differential Analytics answers a specific question:</a:t>
            </a:r>
          </a:p>
          <a:p>
            <a:pPr marL="400050" lvl="1" indent="-171450">
              <a:buFont typeface="Arial" pitchFamily="34" charset="0"/>
              <a:buChar char="•"/>
            </a:pPr>
            <a:r>
              <a:rPr lang="en-US" sz="2000" dirty="0" smtClean="0">
                <a:solidFill>
                  <a:schemeClr val="tx2"/>
                </a:solidFill>
              </a:rPr>
              <a:t>What are the most correlated characteristics of my problem requests?</a:t>
            </a:r>
          </a:p>
          <a:p>
            <a:pPr marL="171450" indent="-171450">
              <a:buFont typeface="Arial" pitchFamily="34" charset="0"/>
              <a:buChar char="•"/>
            </a:pPr>
            <a:r>
              <a:rPr lang="en-US" sz="2000" dirty="0" smtClean="0">
                <a:solidFill>
                  <a:schemeClr val="tx2"/>
                </a:solidFill>
              </a:rPr>
              <a:t>What about other questions we might be interested in?</a:t>
            </a:r>
          </a:p>
          <a:p>
            <a:pPr marL="400050" lvl="1" indent="-171450">
              <a:buFont typeface="Arial" pitchFamily="34" charset="0"/>
              <a:buChar char="•"/>
            </a:pPr>
            <a:r>
              <a:rPr lang="en-US" sz="2000" dirty="0" smtClean="0">
                <a:solidFill>
                  <a:schemeClr val="tx2"/>
                </a:solidFill>
              </a:rPr>
              <a:t> Which requests are consuming the most database resources?</a:t>
            </a:r>
          </a:p>
          <a:p>
            <a:pPr marL="400050" lvl="1" indent="-171450">
              <a:buFont typeface="Arial" pitchFamily="34" charset="0"/>
              <a:buChar char="•"/>
            </a:pPr>
            <a:r>
              <a:rPr lang="en-US" sz="2000" dirty="0" smtClean="0">
                <a:solidFill>
                  <a:schemeClr val="tx2"/>
                </a:solidFill>
              </a:rPr>
              <a:t> How much time is consumed in front-end vs. back end?</a:t>
            </a:r>
          </a:p>
          <a:p>
            <a:pPr marL="400050" lvl="1" indent="-171450">
              <a:buFont typeface="Arial" pitchFamily="34" charset="0"/>
              <a:buChar char="•"/>
            </a:pPr>
            <a:r>
              <a:rPr lang="en-US" sz="2000" dirty="0" smtClean="0">
                <a:solidFill>
                  <a:schemeClr val="tx2"/>
                </a:solidFill>
              </a:rPr>
              <a:t> Which app tier method is called the most frequently?</a:t>
            </a:r>
          </a:p>
          <a:p>
            <a:pPr marL="1319213" lvl="2" indent="-171450">
              <a:buFont typeface="Arial" pitchFamily="34" charset="0"/>
              <a:buChar char="•"/>
            </a:pPr>
            <a:r>
              <a:rPr lang="en-US" sz="2000" dirty="0" smtClean="0">
                <a:solidFill>
                  <a:schemeClr val="tx2"/>
                </a:solidFill>
              </a:rPr>
              <a:t>from a mobile device?</a:t>
            </a:r>
          </a:p>
          <a:p>
            <a:pPr marL="1319213" lvl="2" indent="-171450">
              <a:buFont typeface="Arial" pitchFamily="34" charset="0"/>
              <a:buChar char="•"/>
            </a:pPr>
            <a:r>
              <a:rPr lang="en-US" sz="2000" dirty="0" smtClean="0">
                <a:solidFill>
                  <a:schemeClr val="tx2"/>
                </a:solidFill>
              </a:rPr>
              <a:t>In the US?</a:t>
            </a:r>
          </a:p>
          <a:p>
            <a:pPr marL="1319213" lvl="2" indent="-171450">
              <a:buFont typeface="Arial" pitchFamily="34" charset="0"/>
              <a:buChar char="•"/>
            </a:pPr>
            <a:r>
              <a:rPr lang="en-US" sz="2000" dirty="0" smtClean="0">
                <a:solidFill>
                  <a:schemeClr val="tx2"/>
                </a:solidFill>
              </a:rPr>
              <a:t>By which browser type?</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spTree>
    <p:extLst>
      <p:ext uri="{BB962C8B-B14F-4D97-AF65-F5344CB8AC3E}">
        <p14:creationId xmlns:p14="http://schemas.microsoft.com/office/powerpoint/2010/main" val="1030700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fade">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Effect transition="in" filter="fade">
                                      <p:cBhvr>
                                        <p:cTn id="37" dur="500"/>
                                        <p:tgtEl>
                                          <p:spTgt spid="3">
                                            <p:txEl>
                                              <p:pRg st="7" end="7"/>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8" end="8"/>
                                            </p:txEl>
                                          </p:spTgt>
                                        </p:tgtEl>
                                        <p:attrNameLst>
                                          <p:attrName>style.visibility</p:attrName>
                                        </p:attrNameLst>
                                      </p:cBhvr>
                                      <p:to>
                                        <p:strVal val="visible"/>
                                      </p:to>
                                    </p:set>
                                    <p:animEffect transition="in" filter="fade">
                                      <p:cBhvr>
                                        <p:cTn id="42"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Investigative Analytics:</a:t>
            </a:r>
            <a:endParaRPr lang="en-US" dirty="0"/>
          </a:p>
        </p:txBody>
      </p:sp>
      <p:sp>
        <p:nvSpPr>
          <p:cNvPr id="3" name="Content Placeholder 2"/>
          <p:cNvSpPr>
            <a:spLocks noGrp="1"/>
          </p:cNvSpPr>
          <p:nvPr>
            <p:ph idx="1"/>
          </p:nvPr>
        </p:nvSpPr>
        <p:spPr>
          <a:xfrm>
            <a:off x="457200" y="969181"/>
            <a:ext cx="8267136" cy="1268039"/>
          </a:xfrm>
        </p:spPr>
        <p:txBody>
          <a:bodyPr/>
          <a:lstStyle/>
          <a:p>
            <a:pPr marL="171450" indent="-171450">
              <a:buFont typeface="Arial" pitchFamily="34" charset="0"/>
              <a:buChar char="•"/>
            </a:pPr>
            <a:r>
              <a:rPr lang="en-US" sz="2000" dirty="0" smtClean="0">
                <a:solidFill>
                  <a:schemeClr val="tx2"/>
                </a:solidFill>
              </a:rPr>
              <a:t>Differential Analytics across multiple dimensions</a:t>
            </a:r>
          </a:p>
          <a:p>
            <a:pPr marL="171450" indent="-171450">
              <a:buFont typeface="Arial" pitchFamily="34" charset="0"/>
              <a:buChar char="•"/>
            </a:pPr>
            <a:r>
              <a:rPr lang="en-US" sz="2000" dirty="0" smtClean="0">
                <a:solidFill>
                  <a:schemeClr val="tx2"/>
                </a:solidFill>
              </a:rPr>
              <a:t>Many analytics questions span multiple dimensions</a:t>
            </a:r>
          </a:p>
          <a:p>
            <a:pPr marL="171450" indent="-171450">
              <a:buFont typeface="Arial" pitchFamily="34" charset="0"/>
              <a:buChar char="•"/>
            </a:pPr>
            <a:r>
              <a:rPr lang="en-US" sz="2000" dirty="0" smtClean="0">
                <a:solidFill>
                  <a:schemeClr val="tx2"/>
                </a:solidFill>
              </a:rPr>
              <a:t>Traditional presentation styles limited to 2 or 3 dimensions</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spTree>
    <p:extLst>
      <p:ext uri="{BB962C8B-B14F-4D97-AF65-F5344CB8AC3E}">
        <p14:creationId xmlns:p14="http://schemas.microsoft.com/office/powerpoint/2010/main" val="1760666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Investigative Analytics: Scatterplot</a:t>
            </a:r>
            <a:endParaRPr lang="en-US" dirty="0"/>
          </a:p>
        </p:txBody>
      </p:sp>
      <p:sp>
        <p:nvSpPr>
          <p:cNvPr id="3" name="Content Placeholder 2"/>
          <p:cNvSpPr>
            <a:spLocks noGrp="1"/>
          </p:cNvSpPr>
          <p:nvPr>
            <p:ph idx="1"/>
          </p:nvPr>
        </p:nvSpPr>
        <p:spPr>
          <a:xfrm>
            <a:off x="438432" y="3826669"/>
            <a:ext cx="8267136" cy="529376"/>
          </a:xfrm>
        </p:spPr>
        <p:txBody>
          <a:bodyPr/>
          <a:lstStyle/>
          <a:p>
            <a:pPr marL="171450" indent="-171450">
              <a:buFont typeface="Arial" pitchFamily="34" charset="0"/>
              <a:buChar char="•"/>
            </a:pPr>
            <a:r>
              <a:rPr lang="en-US" sz="2000" dirty="0" smtClean="0">
                <a:solidFill>
                  <a:schemeClr val="tx2"/>
                </a:solidFill>
              </a:rPr>
              <a:t>2 Dimensions: Response Time </a:t>
            </a:r>
            <a:r>
              <a:rPr lang="en-US" sz="2000" dirty="0" err="1" smtClean="0">
                <a:solidFill>
                  <a:schemeClr val="tx2"/>
                </a:solidFill>
              </a:rPr>
              <a:t>vs</a:t>
            </a:r>
            <a:r>
              <a:rPr lang="en-US" sz="2000" dirty="0" smtClean="0">
                <a:solidFill>
                  <a:schemeClr val="tx2"/>
                </a:solidFill>
              </a:rPr>
              <a:t> Time</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8637"/>
            <a:ext cx="53340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504912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Group A</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026" name="Picture 2" descr="\\192.168.1.51\Public\Steve\TempPres\WomanExample\woman_illusion_a.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7538" y="515300"/>
            <a:ext cx="2304208" cy="4037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910361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Investigative Analytics: Geographic Map</a:t>
            </a:r>
            <a:endParaRPr lang="en-US" dirty="0"/>
          </a:p>
        </p:txBody>
      </p:sp>
      <p:sp>
        <p:nvSpPr>
          <p:cNvPr id="3" name="Content Placeholder 2"/>
          <p:cNvSpPr>
            <a:spLocks noGrp="1"/>
          </p:cNvSpPr>
          <p:nvPr>
            <p:ph idx="1"/>
          </p:nvPr>
        </p:nvSpPr>
        <p:spPr>
          <a:xfrm>
            <a:off x="438432" y="3826669"/>
            <a:ext cx="8267136" cy="529376"/>
          </a:xfrm>
        </p:spPr>
        <p:txBody>
          <a:bodyPr/>
          <a:lstStyle/>
          <a:p>
            <a:pPr marL="171450" indent="-171450">
              <a:buFont typeface="Arial" pitchFamily="34" charset="0"/>
              <a:buChar char="•"/>
            </a:pPr>
            <a:r>
              <a:rPr lang="en-US" sz="2000" dirty="0" smtClean="0">
                <a:solidFill>
                  <a:schemeClr val="tx2"/>
                </a:solidFill>
              </a:rPr>
              <a:t>2 Dimensions: Hit Count by City</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3100" y="597694"/>
            <a:ext cx="5257800" cy="3124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008766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Investigative Analytics: Scatterplot</a:t>
            </a:r>
            <a:endParaRPr lang="en-US" dirty="0"/>
          </a:p>
        </p:txBody>
      </p:sp>
      <p:sp>
        <p:nvSpPr>
          <p:cNvPr id="3" name="Content Placeholder 2"/>
          <p:cNvSpPr>
            <a:spLocks noGrp="1"/>
          </p:cNvSpPr>
          <p:nvPr>
            <p:ph idx="1"/>
          </p:nvPr>
        </p:nvSpPr>
        <p:spPr>
          <a:xfrm>
            <a:off x="438432" y="3826669"/>
            <a:ext cx="8267136" cy="529376"/>
          </a:xfrm>
        </p:spPr>
        <p:txBody>
          <a:bodyPr/>
          <a:lstStyle/>
          <a:p>
            <a:pPr marL="171450" indent="-171450">
              <a:buFont typeface="Arial" pitchFamily="34" charset="0"/>
              <a:buChar char="•"/>
            </a:pPr>
            <a:r>
              <a:rPr lang="en-US" sz="2000" dirty="0" smtClean="0">
                <a:solidFill>
                  <a:schemeClr val="tx2"/>
                </a:solidFill>
              </a:rPr>
              <a:t>How add more dimensions?</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648637"/>
            <a:ext cx="5334000" cy="3038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1128094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Investigative Analytics: Scatterplot + Color</a:t>
            </a:r>
            <a:endParaRPr lang="en-US" dirty="0"/>
          </a:p>
        </p:txBody>
      </p:sp>
      <p:sp>
        <p:nvSpPr>
          <p:cNvPr id="3" name="Content Placeholder 2"/>
          <p:cNvSpPr>
            <a:spLocks noGrp="1"/>
          </p:cNvSpPr>
          <p:nvPr>
            <p:ph idx="1"/>
          </p:nvPr>
        </p:nvSpPr>
        <p:spPr>
          <a:xfrm>
            <a:off x="438432" y="3986582"/>
            <a:ext cx="8267136" cy="529376"/>
          </a:xfrm>
        </p:spPr>
        <p:txBody>
          <a:bodyPr/>
          <a:lstStyle/>
          <a:p>
            <a:pPr marL="171450" indent="-171450">
              <a:buFont typeface="Arial" pitchFamily="34" charset="0"/>
              <a:buChar char="•"/>
            </a:pPr>
            <a:r>
              <a:rPr lang="en-US" sz="2000" dirty="0">
                <a:solidFill>
                  <a:schemeClr val="tx2"/>
                </a:solidFill>
              </a:rPr>
              <a:t>3</a:t>
            </a:r>
            <a:r>
              <a:rPr lang="en-US" sz="2000" dirty="0" smtClean="0">
                <a:solidFill>
                  <a:schemeClr val="tx2"/>
                </a:solidFill>
              </a:rPr>
              <a:t> Dimensions: Time, Response Time, Device Type</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0700" y="592138"/>
            <a:ext cx="5238750" cy="3238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6067931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Investigative Analytics: </a:t>
            </a:r>
            <a:r>
              <a:rPr lang="en-US" dirty="0" smtClean="0"/>
              <a:t>Visual Filter Chain</a:t>
            </a:r>
            <a:endParaRPr lang="en-US" dirty="0"/>
          </a:p>
        </p:txBody>
      </p:sp>
      <p:sp>
        <p:nvSpPr>
          <p:cNvPr id="3" name="Content Placeholder 2"/>
          <p:cNvSpPr>
            <a:spLocks noGrp="1"/>
          </p:cNvSpPr>
          <p:nvPr>
            <p:ph idx="1"/>
          </p:nvPr>
        </p:nvSpPr>
        <p:spPr>
          <a:xfrm>
            <a:off x="457200" y="969181"/>
            <a:ext cx="8267136" cy="3114699"/>
          </a:xfrm>
        </p:spPr>
        <p:txBody>
          <a:bodyPr/>
          <a:lstStyle/>
          <a:p>
            <a:pPr marL="171450" indent="-171450">
              <a:buFont typeface="Arial" pitchFamily="34" charset="0"/>
              <a:buChar char="•"/>
            </a:pPr>
            <a:r>
              <a:rPr lang="en-US" sz="2000" dirty="0">
                <a:solidFill>
                  <a:schemeClr val="tx2"/>
                </a:solidFill>
              </a:rPr>
              <a:t>How traditionally handle?</a:t>
            </a:r>
          </a:p>
          <a:p>
            <a:pPr marL="400050" lvl="1" indent="-171450">
              <a:buFont typeface="Arial" pitchFamily="34" charset="0"/>
              <a:buChar char="•"/>
            </a:pPr>
            <a:r>
              <a:rPr lang="en-US" sz="2000" dirty="0">
                <a:solidFill>
                  <a:schemeClr val="tx2"/>
                </a:solidFill>
              </a:rPr>
              <a:t>Screen to screen </a:t>
            </a:r>
            <a:r>
              <a:rPr lang="en-US" sz="2000" dirty="0" smtClean="0">
                <a:solidFill>
                  <a:schemeClr val="tx2"/>
                </a:solidFill>
              </a:rPr>
              <a:t>navigation of 2 dimensional views</a:t>
            </a:r>
          </a:p>
          <a:p>
            <a:pPr marL="400050" lvl="1" indent="-171450">
              <a:buFont typeface="Arial" pitchFamily="34" charset="0"/>
              <a:buChar char="•"/>
            </a:pPr>
            <a:r>
              <a:rPr lang="en-US" sz="2000" dirty="0" smtClean="0">
                <a:solidFill>
                  <a:schemeClr val="tx2"/>
                </a:solidFill>
              </a:rPr>
              <a:t>Or many independent 2 dimensional views in portal style</a:t>
            </a:r>
            <a:endParaRPr lang="en-US" sz="2000" dirty="0">
              <a:solidFill>
                <a:schemeClr val="tx2"/>
              </a:solidFill>
            </a:endParaRPr>
          </a:p>
          <a:p>
            <a:pPr marL="171450" indent="-171450">
              <a:buFont typeface="Arial" pitchFamily="34" charset="0"/>
              <a:buChar char="•"/>
            </a:pPr>
            <a:r>
              <a:rPr lang="en-US" sz="2000" dirty="0" smtClean="0">
                <a:solidFill>
                  <a:schemeClr val="tx2"/>
                </a:solidFill>
              </a:rPr>
              <a:t>Visual Filter Chain</a:t>
            </a:r>
            <a:endParaRPr lang="en-US" sz="2000" dirty="0">
              <a:solidFill>
                <a:schemeClr val="tx2"/>
              </a:solidFill>
            </a:endParaRPr>
          </a:p>
          <a:p>
            <a:pPr marL="400050" lvl="1" indent="-171450">
              <a:buFont typeface="Arial" pitchFamily="34" charset="0"/>
              <a:buChar char="•"/>
            </a:pPr>
            <a:r>
              <a:rPr lang="en-US" sz="2000" dirty="0">
                <a:solidFill>
                  <a:schemeClr val="tx2"/>
                </a:solidFill>
              </a:rPr>
              <a:t>Chain together 2 dimensional visualizations on one screen</a:t>
            </a:r>
          </a:p>
          <a:p>
            <a:pPr marL="400050" lvl="1" indent="-171450">
              <a:buFont typeface="Arial" pitchFamily="34" charset="0"/>
              <a:buChar char="•"/>
            </a:pPr>
            <a:r>
              <a:rPr lang="en-US" sz="2000" dirty="0" smtClean="0">
                <a:solidFill>
                  <a:schemeClr val="tx2"/>
                </a:solidFill>
              </a:rPr>
              <a:t>Each one can provide dynamic selection</a:t>
            </a:r>
          </a:p>
          <a:p>
            <a:pPr marL="400050" lvl="1" indent="-171450">
              <a:buFont typeface="Arial" pitchFamily="34" charset="0"/>
              <a:buChar char="•"/>
            </a:pPr>
            <a:r>
              <a:rPr lang="en-US" sz="2000" dirty="0" smtClean="0">
                <a:solidFill>
                  <a:schemeClr val="tx2"/>
                </a:solidFill>
              </a:rPr>
              <a:t>The resulting data set is fed to downstream visualizations</a:t>
            </a:r>
          </a:p>
          <a:p>
            <a:pPr marL="400050" lvl="1" indent="-171450">
              <a:buFont typeface="Arial" pitchFamily="34" charset="0"/>
              <a:buChar char="•"/>
            </a:pPr>
            <a:r>
              <a:rPr lang="en-US" sz="2000" dirty="0" smtClean="0">
                <a:solidFill>
                  <a:schemeClr val="tx2"/>
                </a:solidFill>
              </a:rPr>
              <a:t>No limit to the number of dimensions represented</a:t>
            </a: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spTree>
    <p:extLst>
      <p:ext uri="{BB962C8B-B14F-4D97-AF65-F5344CB8AC3E}">
        <p14:creationId xmlns:p14="http://schemas.microsoft.com/office/powerpoint/2010/main" val="955247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4" end="4"/>
                                            </p:txEl>
                                          </p:spTgt>
                                        </p:tgtEl>
                                        <p:attrNameLst>
                                          <p:attrName>style.visibility</p:attrName>
                                        </p:attrNameLst>
                                      </p:cBhvr>
                                      <p:to>
                                        <p:strVal val="visible"/>
                                      </p:to>
                                    </p:set>
                                    <p:animEffect transition="in" filter="fade">
                                      <p:cBhvr>
                                        <p:cTn id="12" dur="500"/>
                                        <p:tgtEl>
                                          <p:spTgt spid="3">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Effect transition="in" filter="fade">
                                      <p:cBhvr>
                                        <p:cTn id="17" dur="500"/>
                                        <p:tgtEl>
                                          <p:spTgt spid="3">
                                            <p:txEl>
                                              <p:pRg st="5" end="5"/>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animEffect transition="in" filter="fade">
                                      <p:cBhvr>
                                        <p:cTn id="27"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69169"/>
            <a:ext cx="8267136" cy="529376"/>
          </a:xfrm>
        </p:spPr>
        <p:txBody>
          <a:bodyPr/>
          <a:lstStyle/>
          <a:p>
            <a:endParaRPr lang="en-US" sz="2000" dirty="0" smtClean="0">
              <a:solidFill>
                <a:schemeClr val="tx2"/>
              </a:solidFill>
            </a:endParaRP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5"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694" t="17730" r="851" b="1371"/>
          <a:stretch/>
        </p:blipFill>
        <p:spPr bwMode="auto">
          <a:xfrm>
            <a:off x="121920" y="19050"/>
            <a:ext cx="7862244" cy="45079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123" y="909161"/>
            <a:ext cx="5305425"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itle 1"/>
          <p:cNvSpPr>
            <a:spLocks noGrp="1"/>
          </p:cNvSpPr>
          <p:nvPr>
            <p:ph type="title"/>
          </p:nvPr>
        </p:nvSpPr>
        <p:spPr>
          <a:xfrm>
            <a:off x="457200" y="182900"/>
            <a:ext cx="8279946" cy="332399"/>
          </a:xfrm>
        </p:spPr>
        <p:txBody>
          <a:bodyPr/>
          <a:lstStyle/>
          <a:p>
            <a:r>
              <a:rPr lang="en-US" dirty="0" smtClean="0"/>
              <a:t>Investigative Analytics: Multiple Dimension Analytics</a:t>
            </a:r>
            <a:endParaRPr lang="en-US" dirty="0"/>
          </a:p>
        </p:txBody>
      </p:sp>
    </p:spTree>
    <p:extLst>
      <p:ext uri="{BB962C8B-B14F-4D97-AF65-F5344CB8AC3E}">
        <p14:creationId xmlns:p14="http://schemas.microsoft.com/office/powerpoint/2010/main" val="735087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42" presetClass="path" presetSubtype="0" accel="50000" decel="50000" fill="hold" nodeType="withEffect">
                                  <p:stCondLst>
                                    <p:cond delay="0"/>
                                  </p:stCondLst>
                                  <p:childTnLst>
                                    <p:animMotion origin="layout" path="M -0.00347 0.01079 L -0.32743 -0.21431 " pathEditMode="relative" rAng="0" ptsTypes="AA">
                                      <p:cBhvr>
                                        <p:cTn id="9" dur="2000" fill="hold"/>
                                        <p:tgtEl>
                                          <p:spTgt spid="7"/>
                                        </p:tgtEl>
                                        <p:attrNameLst>
                                          <p:attrName>ppt_x</p:attrName>
                                          <p:attrName>ppt_y</p:attrName>
                                        </p:attrNameLst>
                                      </p:cBhvr>
                                      <p:rCtr x="-16198" y="-11255"/>
                                    </p:animMotion>
                                  </p:childTnLst>
                                </p:cTn>
                              </p:par>
                              <p:par>
                                <p:cTn id="10" presetID="6" presetClass="emph" presetSubtype="0" fill="hold" nodeType="withEffect">
                                  <p:stCondLst>
                                    <p:cond delay="0"/>
                                  </p:stCondLst>
                                  <p:childTnLst>
                                    <p:animScale>
                                      <p:cBhvr>
                                        <p:cTn id="11" dur="2000" fill="hold"/>
                                        <p:tgtEl>
                                          <p:spTgt spid="7"/>
                                        </p:tgtEl>
                                      </p:cBhvr>
                                      <p:by x="53000" y="53000"/>
                                    </p:animScale>
                                  </p:childTnLst>
                                </p:cTn>
                              </p:par>
                            </p:childTnLst>
                          </p:cTn>
                        </p:par>
                        <p:par>
                          <p:cTn id="12" fill="hold">
                            <p:stCondLst>
                              <p:cond delay="2000"/>
                            </p:stCondLst>
                            <p:childTnLst>
                              <p:par>
                                <p:cTn id="13" presetID="10" presetClass="exit" presetSubtype="0" fill="hold" nodeType="afterEffect">
                                  <p:stCondLst>
                                    <p:cond delay="25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69169"/>
            <a:ext cx="8267136" cy="529376"/>
          </a:xfrm>
        </p:spPr>
        <p:txBody>
          <a:bodyPr/>
          <a:lstStyle/>
          <a:p>
            <a:endParaRPr lang="en-US" sz="2000" dirty="0" smtClean="0">
              <a:solidFill>
                <a:schemeClr val="tx2"/>
              </a:solidFill>
            </a:endParaRPr>
          </a:p>
          <a:p>
            <a:pPr marL="171450" indent="-171450">
              <a:buFont typeface="Arial" pitchFamily="34" charset="0"/>
              <a:buChar char="•"/>
            </a:pPr>
            <a:endParaRPr lang="en-US" dirty="0" smtClean="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7" name="Picture 3"/>
          <p:cNvPicPr>
            <a:picLocks noChangeAspect="1" noChangeArrowheads="1"/>
          </p:cNvPicPr>
          <p:nvPr/>
        </p:nvPicPr>
        <p:blipFill rotWithShape="1">
          <a:blip r:embed="rId2">
            <a:extLst>
              <a:ext uri="{28A0092B-C50C-407E-A947-70E740481C1C}">
                <a14:useLocalDpi xmlns:a14="http://schemas.microsoft.com/office/drawing/2010/main" val="0"/>
              </a:ext>
            </a:extLst>
          </a:blip>
          <a:srcRect t="17921" r="843"/>
          <a:stretch/>
        </p:blipFill>
        <p:spPr bwMode="auto">
          <a:xfrm>
            <a:off x="76200" y="19050"/>
            <a:ext cx="7915275" cy="457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4211732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2900"/>
            <a:ext cx="8279946" cy="332399"/>
          </a:xfrm>
        </p:spPr>
        <p:txBody>
          <a:bodyPr/>
          <a:lstStyle/>
          <a:p>
            <a:r>
              <a:rPr lang="en-US" dirty="0" smtClean="0"/>
              <a:t>Investigative Analytics: Example Analysis</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8195" name="Picture 3">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24" y="515287"/>
            <a:ext cx="7332971" cy="4066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0790346"/>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7170" name="Picture 2" descr="C:\Users\sfox\Desktop\InvSS\F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2354" cy="496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67244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8194" name="Picture 2" descr="C:\Users\sfox\Desktop\InvSS\F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0495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895765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9219" name="Picture 3" descr="C:\Users\sfox\Desktop\InvSS\DBRatioA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90496" cy="496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672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7" y="1449397"/>
            <a:ext cx="3851611" cy="211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918736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0243" name="Picture 3" descr="C:\Users\sfox\Desktop\InvSS\DBRatioA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23283" cy="5161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6724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1266" name="Picture 2" descr="C:\Users\sfox\Desktop\InvSS\Code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420" y="0"/>
            <a:ext cx="7881257" cy="50727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2524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2290" name="Picture 2" descr="C:\Users\sfox\Desktop\InvSS\Code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95001" cy="4847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2524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3314" name="Picture 2" descr="C:\Users\sfox\Desktop\InvSS\Code3.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054048" cy="49667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525248"/>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a:xfrm flipV="1">
            <a:off x="4718580" y="428625"/>
            <a:ext cx="291570" cy="2266951"/>
          </a:xfrm>
          <a:prstGeom prst="line">
            <a:avLst/>
          </a:prstGeom>
        </p:spPr>
        <p:style>
          <a:lnRef idx="3">
            <a:schemeClr val="accent4"/>
          </a:lnRef>
          <a:fillRef idx="0">
            <a:schemeClr val="accent4"/>
          </a:fillRef>
          <a:effectRef idx="2">
            <a:schemeClr val="accent4"/>
          </a:effectRef>
          <a:fontRef idx="minor">
            <a:schemeClr val="tx1"/>
          </a:fontRef>
        </p:style>
      </p:cxnSp>
      <p:cxnSp>
        <p:nvCxnSpPr>
          <p:cNvPr id="11" name="Straight Connector 10"/>
          <p:cNvCxnSpPr/>
          <p:nvPr/>
        </p:nvCxnSpPr>
        <p:spPr>
          <a:xfrm flipV="1">
            <a:off x="2019300" y="2695576"/>
            <a:ext cx="2699280" cy="171449"/>
          </a:xfrm>
          <a:prstGeom prst="line">
            <a:avLst/>
          </a:prstGeom>
        </p:spPr>
        <p:style>
          <a:lnRef idx="3">
            <a:schemeClr val="accent4"/>
          </a:lnRef>
          <a:fillRef idx="0">
            <a:schemeClr val="accent4"/>
          </a:fillRef>
          <a:effectRef idx="2">
            <a:schemeClr val="accent4"/>
          </a:effectRef>
          <a:fontRef idx="minor">
            <a:schemeClr val="tx1"/>
          </a:fontRef>
        </p:style>
      </p:cxnSp>
      <p:sp>
        <p:nvSpPr>
          <p:cNvPr id="2" name="Title 1"/>
          <p:cNvSpPr>
            <a:spLocks noGrp="1"/>
          </p:cNvSpPr>
          <p:nvPr>
            <p:ph type="title"/>
          </p:nvPr>
        </p:nvSpPr>
        <p:spPr/>
        <p:txBody>
          <a:bodyPr/>
          <a:lstStyle/>
          <a:p>
            <a:r>
              <a:rPr lang="en-US" dirty="0" smtClean="0"/>
              <a:t>Ad Hoc Analytics to Investigate Anything</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93318" y="1110854"/>
            <a:ext cx="1329414" cy="8814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960" y="3632992"/>
            <a:ext cx="1615364" cy="90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6"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3324" y="2438399"/>
            <a:ext cx="892072" cy="1062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48380" y="778817"/>
            <a:ext cx="623888" cy="1213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 name="Diagram 2"/>
          <p:cNvGraphicFramePr/>
          <p:nvPr>
            <p:extLst>
              <p:ext uri="{D42A27DB-BD31-4B8C-83A1-F6EECF244321}">
                <p14:modId xmlns:p14="http://schemas.microsoft.com/office/powerpoint/2010/main" val="644916949"/>
              </p:ext>
            </p:extLst>
          </p:nvPr>
        </p:nvGraphicFramePr>
        <p:xfrm>
          <a:off x="1866900" y="733424"/>
          <a:ext cx="5686424" cy="380603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2594288877"/>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369888" y="560260"/>
            <a:ext cx="6399622" cy="387798"/>
          </a:xfrm>
        </p:spPr>
        <p:txBody>
          <a:bodyPr/>
          <a:lstStyle/>
          <a:p>
            <a:r>
              <a:rPr lang="en-US" sz="2800" dirty="0" smtClean="0">
                <a:latin typeface="Museo For Dell 100"/>
              </a:rPr>
              <a:t>Q&amp;A</a:t>
            </a:r>
            <a:endParaRPr lang="en-US" sz="2800" dirty="0">
              <a:latin typeface="Museo For Dell 100"/>
            </a:endParaRPr>
          </a:p>
        </p:txBody>
      </p:sp>
      <p:sp>
        <p:nvSpPr>
          <p:cNvPr id="2" name="TextBox 1"/>
          <p:cNvSpPr txBox="1"/>
          <p:nvPr/>
        </p:nvSpPr>
        <p:spPr>
          <a:xfrm>
            <a:off x="442127" y="1507252"/>
            <a:ext cx="3573414" cy="1754326"/>
          </a:xfrm>
          <a:prstGeom prst="rect">
            <a:avLst/>
          </a:prstGeom>
          <a:noFill/>
        </p:spPr>
        <p:txBody>
          <a:bodyPr wrap="none" rtlCol="0">
            <a:spAutoFit/>
          </a:bodyPr>
          <a:lstStyle/>
          <a:p>
            <a:r>
              <a:rPr lang="en-US" dirty="0" smtClean="0">
                <a:solidFill>
                  <a:schemeClr val="bg1"/>
                </a:solidFill>
              </a:rPr>
              <a:t>Steve Fox</a:t>
            </a:r>
          </a:p>
          <a:p>
            <a:r>
              <a:rPr lang="en-US" dirty="0" smtClean="0">
                <a:solidFill>
                  <a:schemeClr val="bg1"/>
                </a:solidFill>
              </a:rPr>
              <a:t>steve.fox@software.dell.com</a:t>
            </a:r>
            <a:endParaRPr lang="en-US" u="sng" dirty="0" smtClean="0">
              <a:solidFill>
                <a:schemeClr val="bg1"/>
              </a:solidFill>
            </a:endParaRPr>
          </a:p>
          <a:p>
            <a:r>
              <a:rPr lang="en-US" dirty="0" smtClean="0">
                <a:solidFill>
                  <a:schemeClr val="bg1"/>
                </a:solidFill>
              </a:rPr>
              <a:t>@MrSteveFox</a:t>
            </a:r>
          </a:p>
          <a:p>
            <a:endParaRPr lang="en-US" dirty="0">
              <a:solidFill>
                <a:schemeClr val="bg1"/>
              </a:solidFill>
            </a:endParaRPr>
          </a:p>
          <a:p>
            <a:r>
              <a:rPr lang="en-US" dirty="0" smtClean="0">
                <a:solidFill>
                  <a:schemeClr val="bg1"/>
                </a:solidFill>
              </a:rPr>
              <a:t>Rob Dickinson</a:t>
            </a:r>
          </a:p>
          <a:p>
            <a:r>
              <a:rPr lang="en-US" dirty="0" smtClean="0">
                <a:solidFill>
                  <a:schemeClr val="bg1"/>
                </a:solidFill>
              </a:rPr>
              <a:t>rob.dickinson@software.dell.com</a:t>
            </a:r>
            <a:endParaRPr lang="en-US" dirty="0">
              <a:solidFill>
                <a:schemeClr val="bg1"/>
              </a:solidFill>
            </a:endParaRPr>
          </a:p>
        </p:txBody>
      </p:sp>
      <p:sp>
        <p:nvSpPr>
          <p:cNvPr id="3" name="TextBox 2"/>
          <p:cNvSpPr txBox="1"/>
          <p:nvPr/>
        </p:nvSpPr>
        <p:spPr>
          <a:xfrm>
            <a:off x="442127" y="4015544"/>
            <a:ext cx="3954993" cy="923330"/>
          </a:xfrm>
          <a:prstGeom prst="rect">
            <a:avLst/>
          </a:prstGeom>
          <a:noFill/>
        </p:spPr>
        <p:txBody>
          <a:bodyPr wrap="none" rtlCol="0">
            <a:spAutoFit/>
          </a:bodyPr>
          <a:lstStyle/>
          <a:p>
            <a:r>
              <a:rPr lang="en-US" dirty="0" smtClean="0">
                <a:solidFill>
                  <a:schemeClr val="bg1"/>
                </a:solidFill>
              </a:rPr>
              <a:t>Come by booth!</a:t>
            </a:r>
          </a:p>
          <a:p>
            <a:r>
              <a:rPr lang="en-US" dirty="0" smtClean="0">
                <a:solidFill>
                  <a:schemeClr val="bg1"/>
                </a:solidFill>
              </a:rPr>
              <a:t>Sign up for Beta!    www.foglight.com</a:t>
            </a:r>
          </a:p>
          <a:p>
            <a:r>
              <a:rPr lang="en-US" dirty="0" smtClean="0">
                <a:solidFill>
                  <a:schemeClr val="bg1"/>
                </a:solidFill>
              </a:rPr>
              <a:t> </a:t>
            </a:r>
            <a:endParaRPr lang="en-US" dirty="0">
              <a:solidFill>
                <a:schemeClr val="bg1"/>
              </a:solidFill>
            </a:endParaRPr>
          </a:p>
        </p:txBody>
      </p:sp>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4249" y="3861589"/>
            <a:ext cx="1266825" cy="1231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91090" y="1370273"/>
            <a:ext cx="4068007" cy="24133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0583978"/>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Group B</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2050" name="Picture 2" descr="\\192.168.1.51\Public\Steve\TempPres\WomanExample\woman_illusion_b.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5229" y="827237"/>
            <a:ext cx="2156992" cy="3725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992461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33637" y="1449397"/>
            <a:ext cx="3851611" cy="2112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87214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What do you see?</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2050" name="Picture 2" descr="\\192.168.1.51\Public\Steve\TempPres\WomanExample\woman_illusion_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229" y="827237"/>
            <a:ext cx="2156992" cy="37257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192.168.1.51\Public\Steve\TempPres\WomanExample\woma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11" y="1078590"/>
            <a:ext cx="2460227" cy="32230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13966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 Why such different answers?</a:t>
            </a:r>
            <a:endParaRPr lang="en-US" dirty="0"/>
          </a:p>
        </p:txBody>
      </p:sp>
      <p:sp>
        <p:nvSpPr>
          <p:cNvPr id="4" name="Footer Placeholder 3"/>
          <p:cNvSpPr>
            <a:spLocks noGrp="1"/>
          </p:cNvSpPr>
          <p:nvPr>
            <p:ph type="ftr" sz="quarter" idx="3"/>
          </p:nvPr>
        </p:nvSpPr>
        <p:spPr/>
        <p:txBody>
          <a:bodyPr/>
          <a:lstStyle/>
          <a:p>
            <a:r>
              <a:rPr lang="en-US" smtClean="0">
                <a:solidFill>
                  <a:srgbClr val="000000">
                    <a:lumMod val="50000"/>
                    <a:lumOff val="50000"/>
                  </a:srgbClr>
                </a:solidFill>
              </a:rPr>
              <a:t>Application Performance Monitoring</a:t>
            </a:r>
            <a:endParaRPr lang="en-US" dirty="0" smtClean="0">
              <a:solidFill>
                <a:srgbClr val="000000">
                  <a:lumMod val="50000"/>
                  <a:lumOff val="50000"/>
                </a:srgbClr>
              </a:solidFill>
            </a:endParaRPr>
          </a:p>
        </p:txBody>
      </p:sp>
      <p:pic>
        <p:nvPicPr>
          <p:cNvPr id="2050" name="Picture 2" descr="\\192.168.1.51\Public\Steve\TempPres\WomanExample\woman_illusion_b.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95229" y="827237"/>
            <a:ext cx="2156992" cy="37257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192.168.1.51\Public\Steve\TempPres\WomanExample\woman.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3611" y="1078590"/>
            <a:ext cx="2460227" cy="3223005"/>
          </a:xfrm>
          <a:prstGeom prst="rect">
            <a:avLst/>
          </a:prstGeom>
          <a:noFill/>
          <a:extLst>
            <a:ext uri="{909E8E84-426E-40DD-AFC4-6F175D3DCCD1}">
              <a14:hiddenFill xmlns:a14="http://schemas.microsoft.com/office/drawing/2010/main">
                <a:solidFill>
                  <a:srgbClr val="FFFFFF"/>
                </a:solidFill>
              </a14:hiddenFill>
            </a:ext>
          </a:extLst>
        </p:spPr>
      </p:pic>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 y="673100"/>
            <a:ext cx="2305050" cy="403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5500" y="912962"/>
            <a:ext cx="2152650" cy="372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5986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267"/>
                                        </p:tgtEl>
                                        <p:attrNameLst>
                                          <p:attrName>style.visibility</p:attrName>
                                        </p:attrNameLst>
                                      </p:cBhvr>
                                      <p:to>
                                        <p:strVal val="visible"/>
                                      </p:to>
                                    </p:set>
                                    <p:animEffect transition="in" filter="fade">
                                      <p:cBhvr>
                                        <p:cTn id="12" dur="500"/>
                                        <p:tgtEl>
                                          <p:spTgt spid="112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Default Theme">
  <a:themeElements>
    <a:clrScheme name="Custom 2">
      <a:dk1>
        <a:srgbClr val="444444"/>
      </a:dk1>
      <a:lt1>
        <a:srgbClr val="FFFFFF"/>
      </a:lt1>
      <a:dk2>
        <a:srgbClr val="0085C3"/>
      </a:dk2>
      <a:lt2>
        <a:srgbClr val="EEEEEE"/>
      </a:lt2>
      <a:accent1>
        <a:srgbClr val="AAAAAA"/>
      </a:accent1>
      <a:accent2>
        <a:srgbClr val="DC5034"/>
      </a:accent2>
      <a:accent3>
        <a:srgbClr val="B7295A"/>
      </a:accent3>
      <a:accent4>
        <a:srgbClr val="6E2585"/>
      </a:accent4>
      <a:accent5>
        <a:srgbClr val="70B800"/>
      </a:accent5>
      <a:accent6>
        <a:srgbClr val="F2AF00"/>
      </a:accent6>
      <a:hlink>
        <a:srgbClr val="DC5034"/>
      </a:hlink>
      <a:folHlink>
        <a:srgbClr val="7AB800"/>
      </a:folHlink>
    </a:clrScheme>
    <a:fontScheme name="Dell Fonts">
      <a:majorFont>
        <a:latin typeface="Museo For Dell 100"/>
        <a:ea typeface=""/>
        <a:cs typeface=""/>
      </a:majorFont>
      <a:minorFont>
        <a:latin typeface="Museo Sans For Dell 100"/>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0.xml><?xml version="1.0" encoding="utf-8"?>
<a:theme xmlns:a="http://schemas.openxmlformats.org/drawingml/2006/main" name="Dell_4x3_Template">
  <a:themeElements>
    <a:clrScheme name="Dell 2010">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2010">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txDef>
      <a:spPr>
        <a:noFill/>
      </a:spPr>
      <a:bodyPr wrap="none" rtlCol="0">
        <a:sp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Dell_16x9_Colorblock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Dell_16x9_Colorblock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Dell_16x9_Colorblock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_16x9_Template 1">
        <a:dk1>
          <a:srgbClr val="444444"/>
        </a:dk1>
        <a:lt1>
          <a:srgbClr val="0085C3"/>
        </a:lt1>
        <a:dk2>
          <a:srgbClr val="FFFFFF"/>
        </a:dk2>
        <a:lt2>
          <a:srgbClr val="000000"/>
        </a:lt2>
        <a:accent1>
          <a:srgbClr val="0085C3"/>
        </a:accent1>
        <a:accent2>
          <a:srgbClr val="7AB800"/>
        </a:accent2>
        <a:accent3>
          <a:srgbClr val="AAC2DE"/>
        </a:accent3>
        <a:accent4>
          <a:srgbClr val="393939"/>
        </a:accent4>
        <a:accent5>
          <a:srgbClr val="AAC2DE"/>
        </a:accent5>
        <a:accent6>
          <a:srgbClr val="6EA600"/>
        </a:accent6>
        <a:hlink>
          <a:srgbClr val="009BBB"/>
        </a:hlink>
        <a:folHlink>
          <a:srgbClr val="6E2585"/>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4_Dell_4x3_Template">
  <a:themeElements>
    <a:clrScheme name="Dell 2010">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2010">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txDef>
      <a:spPr>
        <a:noFill/>
      </a:spPr>
      <a:bodyPr wrap="none" rtlCol="0">
        <a:sp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Dell_4x3_Template">
  <a:themeElements>
    <a:clrScheme name="Dell 2010">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2010">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txDef>
      <a:spPr>
        <a:noFill/>
      </a:spPr>
      <a:bodyPr wrap="none" rtlCol="0">
        <a:sp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1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efault Theme">
  <a:themeElements>
    <a:clrScheme name="Summit">
      <a:dk1>
        <a:srgbClr val="444444"/>
      </a:dk1>
      <a:lt1>
        <a:srgbClr val="FFFFFF"/>
      </a:lt1>
      <a:dk2>
        <a:srgbClr val="0085C3"/>
      </a:dk2>
      <a:lt2>
        <a:srgbClr val="EEEEEE"/>
      </a:lt2>
      <a:accent1>
        <a:srgbClr val="AAAAAA"/>
      </a:accent1>
      <a:accent2>
        <a:srgbClr val="71C6C1"/>
      </a:accent2>
      <a:accent3>
        <a:srgbClr val="B7295A"/>
      </a:accent3>
      <a:accent4>
        <a:srgbClr val="8064A2"/>
      </a:accent4>
      <a:accent5>
        <a:srgbClr val="4BACC6"/>
      </a:accent5>
      <a:accent6>
        <a:srgbClr val="5482AB"/>
      </a:accent6>
      <a:hlink>
        <a:srgbClr val="DC5034"/>
      </a:hlink>
      <a:folHlink>
        <a:srgbClr val="7AB800"/>
      </a:folHlink>
    </a:clrScheme>
    <a:fontScheme name="Dell Fonts">
      <a:majorFont>
        <a:latin typeface="Museo For Dell 100"/>
        <a:ea typeface=""/>
        <a:cs typeface=""/>
      </a:majorFont>
      <a:minorFont>
        <a:latin typeface="Museo Sans For Dell 100"/>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Dell_4x3_Template_Agenda">
  <a:themeElements>
    <a:clrScheme name="Dell 2010">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2010">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txDef>
      <a:spPr>
        <a:noFill/>
      </a:spPr>
      <a:bodyPr wrap="none" rtlCol="0">
        <a:sp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Dell_4x3_Template">
  <a:themeElements>
    <a:clrScheme name="Dell 2010">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2010">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txDef>
      <a:spPr>
        <a:noFill/>
      </a:spPr>
      <a:bodyPr wrap="none" rtlCol="0">
        <a:sp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Dell_4x3_Template">
  <a:themeElements>
    <a:clrScheme name="Dell 2010">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2010">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txDef>
      <a:spPr>
        <a:noFill/>
      </a:spPr>
      <a:bodyPr wrap="none" rtlCol="0">
        <a:sp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3_Dell_4x3_Template">
  <a:themeElements>
    <a:clrScheme name="Dell 2010">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2010">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err="1" smtClean="0">
            <a:solidFill>
              <a:schemeClr val="tx2"/>
            </a:solidFill>
            <a:latin typeface="+mn-lt"/>
          </a:defRPr>
        </a:defPPr>
      </a:lstStyle>
    </a:spDef>
    <a:txDef>
      <a:spPr>
        <a:noFill/>
      </a:spPr>
      <a:bodyPr wrap="none" rtlCol="0">
        <a:sp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_Dell_16x9_Template">
  <a:themeElements>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fontScheme name="Dell">
      <a:majorFont>
        <a:latin typeface="Museo For Dell"/>
        <a:ea typeface=""/>
        <a:cs typeface=""/>
      </a:majorFont>
      <a:minorFont>
        <a:latin typeface="Museo Sans For Del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37160" rIns="137160" bIns="137160" rtlCol="0" anchor="ctr">
        <a:noAutofit/>
      </a:bodyPr>
      <a:lstStyle>
        <a:defPPr algn="ctr">
          <a:lnSpc>
            <a:spcPct val="90000"/>
          </a:lnSpc>
          <a:spcBef>
            <a:spcPts val="600"/>
          </a:spcBef>
          <a:spcAft>
            <a:spcPts val="0"/>
          </a:spcAft>
          <a:defRPr sz="2000" dirty="0" smtClean="0">
            <a:solidFill>
              <a:schemeClr val="tx2"/>
            </a:solidFill>
            <a:latin typeface="+mn-lt"/>
          </a:defRPr>
        </a:defPPr>
      </a:lstStyle>
    </a:spDef>
    <a:txDef>
      <a:spPr>
        <a:noFill/>
      </a:spPr>
      <a:bodyPr wrap="none" rtlCol="0">
        <a:noAutofit/>
      </a:bodyPr>
      <a:lstStyle>
        <a:defPPr>
          <a:lnSpc>
            <a:spcPct val="90000"/>
          </a:lnSpc>
          <a:spcBef>
            <a:spcPts val="600"/>
          </a:spcBef>
          <a:spcAft>
            <a:spcPts val="0"/>
          </a:spcAft>
          <a:buClr>
            <a:schemeClr val="bg1"/>
          </a:buClr>
          <a:defRPr sz="2000" dirty="0" err="1" smtClean="0">
            <a:latin typeface="+mn-lt"/>
          </a:defRPr>
        </a:defPPr>
      </a:lstStyle>
    </a:txDef>
  </a:objectDefaults>
  <a:extraClrSchemeLst>
    <a:extraClrScheme>
      <a:clrScheme name="Dell new">
        <a:dk1>
          <a:srgbClr val="000000"/>
        </a:dk1>
        <a:lt1>
          <a:srgbClr val="444444"/>
        </a:lt1>
        <a:dk2>
          <a:srgbClr val="0085C3"/>
        </a:dk2>
        <a:lt2>
          <a:srgbClr val="FFFFFF"/>
        </a:lt2>
        <a:accent1>
          <a:srgbClr val="0085C3"/>
        </a:accent1>
        <a:accent2>
          <a:srgbClr val="7AB800"/>
        </a:accent2>
        <a:accent3>
          <a:srgbClr val="F2AF00"/>
        </a:accent3>
        <a:accent4>
          <a:srgbClr val="DC5034"/>
        </a:accent4>
        <a:accent5>
          <a:srgbClr val="5482AB"/>
        </a:accent5>
        <a:accent6>
          <a:srgbClr val="6E2585"/>
        </a:accent6>
        <a:hlink>
          <a:srgbClr val="009BBB"/>
        </a:hlink>
        <a:folHlink>
          <a:srgbClr val="6E2585"/>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Default Theme.thmx</Template>
  <TotalTime>35990</TotalTime>
  <Words>1568</Words>
  <Application>Microsoft Office PowerPoint</Application>
  <PresentationFormat>Custom</PresentationFormat>
  <Paragraphs>279</Paragraphs>
  <Slides>55</Slides>
  <Notes>10</Notes>
  <HiddenSlides>0</HiddenSlides>
  <MMClips>0</MMClips>
  <ScaleCrop>false</ScaleCrop>
  <HeadingPairs>
    <vt:vector size="4" baseType="variant">
      <vt:variant>
        <vt:lpstr>Theme</vt:lpstr>
      </vt:variant>
      <vt:variant>
        <vt:i4>17</vt:i4>
      </vt:variant>
      <vt:variant>
        <vt:lpstr>Slide Titles</vt:lpstr>
      </vt:variant>
      <vt:variant>
        <vt:i4>55</vt:i4>
      </vt:variant>
    </vt:vector>
  </HeadingPairs>
  <TitlesOfParts>
    <vt:vector size="72" baseType="lpstr">
      <vt:lpstr>Default Theme</vt:lpstr>
      <vt:lpstr>1_Default Theme</vt:lpstr>
      <vt:lpstr>Dell_4x3_Template_Agenda</vt:lpstr>
      <vt:lpstr>Dell_16x9_Template</vt:lpstr>
      <vt:lpstr>1_Dell_16x9_Template</vt:lpstr>
      <vt:lpstr>1_Dell_4x3_Template</vt:lpstr>
      <vt:lpstr>2_Dell_4x3_Template</vt:lpstr>
      <vt:lpstr>3_Dell_4x3_Template</vt:lpstr>
      <vt:lpstr>2_Dell_16x9_Template</vt:lpstr>
      <vt:lpstr>Dell_4x3_Template</vt:lpstr>
      <vt:lpstr>Dell_16x9_Colorblock_Template</vt:lpstr>
      <vt:lpstr>1_Dell_16x9_Colorblock_Template</vt:lpstr>
      <vt:lpstr>2_Dell_16x9_Colorblock_Template</vt:lpstr>
      <vt:lpstr>3_Dell_16x9_Template</vt:lpstr>
      <vt:lpstr>4_Dell_16x9_Template</vt:lpstr>
      <vt:lpstr>4_Dell_4x3_Template</vt:lpstr>
      <vt:lpstr>5_Dell_4x3_Template</vt:lpstr>
      <vt:lpstr>Make Your Data Talk Analytic Techniques for Identifying Hidden Performance Issues</vt:lpstr>
      <vt:lpstr>Contextual relevance of performance</vt:lpstr>
      <vt:lpstr>Experiment</vt:lpstr>
      <vt:lpstr>Experiment: Group A</vt:lpstr>
      <vt:lpstr>Experiment</vt:lpstr>
      <vt:lpstr>Experiment: Group B</vt:lpstr>
      <vt:lpstr>Experiment</vt:lpstr>
      <vt:lpstr>Experiment: What do you see?</vt:lpstr>
      <vt:lpstr>Experiment: Why such different answers?</vt:lpstr>
      <vt:lpstr>Experiment #2</vt:lpstr>
      <vt:lpstr>Experiment #2</vt:lpstr>
      <vt:lpstr>Experiment #2</vt:lpstr>
      <vt:lpstr>Lesson: We are not always as objective as we think</vt:lpstr>
      <vt:lpstr>PowerPoint Presentation</vt:lpstr>
      <vt:lpstr>Division of Labor</vt:lpstr>
      <vt:lpstr>Division of Labor</vt:lpstr>
      <vt:lpstr>Division of Labor</vt:lpstr>
      <vt:lpstr>Challenge #1: Problems Hide in Aggregations</vt:lpstr>
      <vt:lpstr>Challenge #2: Complexity and Volume of Data</vt:lpstr>
      <vt:lpstr>PowerPoint Presentation</vt:lpstr>
      <vt:lpstr>What went wrong?</vt:lpstr>
      <vt:lpstr>Interpreting Causality from Data Analysis</vt:lpstr>
      <vt:lpstr>Mexican Lemons Prevent Highway Death</vt:lpstr>
      <vt:lpstr>PowerPoint Presentation</vt:lpstr>
      <vt:lpstr>So back to our performance problem</vt:lpstr>
      <vt:lpstr>Differential Analytics Definition</vt:lpstr>
      <vt:lpstr>Differential Analytics: IE 9 Internal Example</vt:lpstr>
      <vt:lpstr>Differential Analytics: IE 9 External Example</vt:lpstr>
      <vt:lpstr>Differential Analytics: IE 9 External Realistic Example</vt:lpstr>
      <vt:lpstr>PowerPoint Presentation</vt:lpstr>
      <vt:lpstr>PowerPoint Presentation</vt:lpstr>
      <vt:lpstr>Demo</vt:lpstr>
      <vt:lpstr>Demo</vt:lpstr>
      <vt:lpstr>PowerPoint Presentation</vt:lpstr>
      <vt:lpstr>Technology to Support Differential Analytics</vt:lpstr>
      <vt:lpstr>Differential Analytics</vt:lpstr>
      <vt:lpstr>Investigative Analytics</vt:lpstr>
      <vt:lpstr>Investigative Analytics:</vt:lpstr>
      <vt:lpstr>Investigative Analytics: Scatterplot</vt:lpstr>
      <vt:lpstr>Investigative Analytics: Geographic Map</vt:lpstr>
      <vt:lpstr>Investigative Analytics: Scatterplot</vt:lpstr>
      <vt:lpstr>Investigative Analytics: Scatterplot + Color</vt:lpstr>
      <vt:lpstr>Investigative Analytics: Visual Filter Chain</vt:lpstr>
      <vt:lpstr>Investigative Analytics: Multiple Dimension Analytics</vt:lpstr>
      <vt:lpstr>PowerPoint Presentation</vt:lpstr>
      <vt:lpstr>Investigative Analytics: Example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Ad Hoc Analytics to Investigate Anything</vt:lpstr>
      <vt:lpstr>Q&amp;A</vt:lpstr>
    </vt:vector>
  </TitlesOfParts>
  <Company>Quest Software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Paige Lin</dc:creator>
  <cp:lastModifiedBy>Administrator</cp:lastModifiedBy>
  <cp:revision>1753</cp:revision>
  <cp:lastPrinted>2013-06-14T21:27:45Z</cp:lastPrinted>
  <dcterms:created xsi:type="dcterms:W3CDTF">2013-05-12T23:30:01Z</dcterms:created>
  <dcterms:modified xsi:type="dcterms:W3CDTF">2014-06-30T15:48:08Z</dcterms:modified>
</cp:coreProperties>
</file>