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6" r:id="rId5"/>
    <p:sldId id="274" r:id="rId6"/>
    <p:sldId id="275" r:id="rId7"/>
    <p:sldId id="282" r:id="rId8"/>
    <p:sldId id="298" r:id="rId9"/>
    <p:sldId id="301" r:id="rId10"/>
    <p:sldId id="279" r:id="rId11"/>
    <p:sldId id="305" r:id="rId12"/>
    <p:sldId id="302" r:id="rId13"/>
    <p:sldId id="277" r:id="rId14"/>
    <p:sldId id="276" r:id="rId15"/>
    <p:sldId id="280" r:id="rId16"/>
    <p:sldId id="281" r:id="rId17"/>
    <p:sldId id="283" r:id="rId18"/>
    <p:sldId id="284" r:id="rId19"/>
    <p:sldId id="285" r:id="rId20"/>
    <p:sldId id="286" r:id="rId21"/>
    <p:sldId id="288" r:id="rId22"/>
    <p:sldId id="289" r:id="rId23"/>
    <p:sldId id="267" r:id="rId24"/>
    <p:sldId id="273" r:id="rId25"/>
    <p:sldId id="295" r:id="rId26"/>
    <p:sldId id="297" r:id="rId27"/>
    <p:sldId id="304" r:id="rId28"/>
    <p:sldId id="291" r:id="rId29"/>
    <p:sldId id="294" r:id="rId30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Geneva" panose="020B0604020202020204" charset="0"/>
      <p:regular r:id="rId3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8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6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54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72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905" algn="l" defTabSz="91436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086" algn="l" defTabSz="91436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266" algn="l" defTabSz="91436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448" algn="l" defTabSz="91436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CCC"/>
    <a:srgbClr val="5375AD"/>
    <a:srgbClr val="778888"/>
    <a:srgbClr val="359B4C"/>
    <a:srgbClr val="00BBEE"/>
    <a:srgbClr val="FF0000"/>
    <a:srgbClr val="FF9900"/>
    <a:srgbClr val="99BEBE"/>
    <a:srgbClr val="BDC45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69138" autoAdjust="0"/>
  </p:normalViewPr>
  <p:slideViewPr>
    <p:cSldViewPr snapToGrid="0" snapToObjects="1" showGuides="1">
      <p:cViewPr>
        <p:scale>
          <a:sx n="109" d="100"/>
          <a:sy n="109" d="100"/>
        </p:scale>
        <p:origin x="-1674" y="-72"/>
      </p:cViewPr>
      <p:guideLst>
        <p:guide orient="horz" pos="1620"/>
        <p:guide orient="horz" pos="550"/>
        <p:guide orient="horz" pos="490"/>
        <p:guide orient="horz" pos="3165"/>
        <p:guide orient="horz" pos="3089"/>
        <p:guide orient="horz" pos="3032"/>
        <p:guide orient="horz" pos="609"/>
        <p:guide pos="2879"/>
        <p:guide pos="220"/>
        <p:guide pos="5539"/>
        <p:guide pos="2855"/>
        <p:guide pos="2906"/>
        <p:guide pos="1959"/>
        <p:guide pos="3801"/>
        <p:guide pos="3750"/>
        <p:guide pos="20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6" d="100"/>
          <a:sy n="96" d="100"/>
        </p:scale>
        <p:origin x="-3606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-128"/>
              </a:defRPr>
            </a:lvl1pPr>
          </a:lstStyle>
          <a:p>
            <a:pPr>
              <a:defRPr/>
            </a:pPr>
            <a:fld id="{5E4C7717-A413-48EB-9E74-9CC8DF624EC2}" type="datetime1">
              <a:rPr lang="en-US"/>
              <a:pPr>
                <a:defRPr/>
              </a:pPr>
              <a:t>2/19/2014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-128"/>
              </a:defRPr>
            </a:lvl1pPr>
          </a:lstStyle>
          <a:p>
            <a:pPr>
              <a:defRPr/>
            </a:pPr>
            <a:fld id="{311B6921-662F-4705-A734-0B75ECCE1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231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-128"/>
              </a:defRPr>
            </a:lvl1pPr>
          </a:lstStyle>
          <a:p>
            <a:pPr>
              <a:defRPr/>
            </a:pPr>
            <a:fld id="{4612C19A-B064-4A02-B1DD-2674A5B33712}" type="datetime1">
              <a:rPr lang="en-US"/>
              <a:pPr>
                <a:defRPr/>
              </a:pPr>
              <a:t>2/19/2014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-128"/>
              </a:defRPr>
            </a:lvl1pPr>
          </a:lstStyle>
          <a:p>
            <a:pPr>
              <a:defRPr/>
            </a:pPr>
            <a:fld id="{2E57817C-C749-40AE-A5FD-F6A74744A7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9062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105" charset="-128"/>
        <a:cs typeface="Geneva" pitchFamily="-105" charset="-128"/>
      </a:defRPr>
    </a:lvl1pPr>
    <a:lvl2pPr marL="45718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105" charset="-128"/>
        <a:cs typeface="+mn-cs"/>
      </a:defRPr>
    </a:lvl2pPr>
    <a:lvl3pPr marL="91436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105" charset="-128"/>
        <a:cs typeface="+mn-cs"/>
      </a:defRPr>
    </a:lvl3pPr>
    <a:lvl4pPr marL="137154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105" charset="-128"/>
        <a:cs typeface="+mn-cs"/>
      </a:defRPr>
    </a:lvl4pPr>
    <a:lvl5pPr marL="182872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105" charset="-128"/>
        <a:cs typeface="+mn-cs"/>
      </a:defRPr>
    </a:lvl5pPr>
    <a:lvl6pPr marL="2285905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86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66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48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831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2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543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477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806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09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39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748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8463599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60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755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31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160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129412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9181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60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7053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91414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88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363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38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096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674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167543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656023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Slide_T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\\JBWServer\Shared\Clients\Presentations\Accenture\Elise Cornille - 13-2687 - Accenture Technology Labs ppt\Working Files\Final Images\42-21712586_RM_36_$1250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1" y="0"/>
            <a:ext cx="914969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 userDrawn="1"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2354" y="4711437"/>
            <a:ext cx="1908958" cy="13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 userDrawn="1"/>
        </p:nvGrpSpPr>
        <p:grpSpPr>
          <a:xfrm>
            <a:off x="348990" y="4334514"/>
            <a:ext cx="1637637" cy="474966"/>
            <a:chOff x="465138" y="401986"/>
            <a:chExt cx="2182663" cy="633435"/>
          </a:xfrm>
        </p:grpSpPr>
        <p:pic>
          <p:nvPicPr>
            <p:cNvPr id="16" name="Picture 6"/>
            <p:cNvPicPr>
              <a:picLocks noChangeAspect="1" noChangeArrowheads="1"/>
            </p:cNvPicPr>
            <p:nvPr userDrawn="1"/>
          </p:nvPicPr>
          <p:blipFill>
            <a:blip r:embed="rId4">
              <a:lum brigh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38" y="650103"/>
              <a:ext cx="2182663" cy="385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Freeform 16"/>
            <p:cNvSpPr/>
            <p:nvPr/>
          </p:nvSpPr>
          <p:spPr>
            <a:xfrm>
              <a:off x="1746987" y="401986"/>
              <a:ext cx="210120" cy="215132"/>
            </a:xfrm>
            <a:custGeom>
              <a:avLst/>
              <a:gdLst>
                <a:gd name="connsiteX0" fmla="*/ 0 w 4457700"/>
                <a:gd name="connsiteY0" fmla="*/ 0 h 4552950"/>
                <a:gd name="connsiteX1" fmla="*/ 4457700 w 4457700"/>
                <a:gd name="connsiteY1" fmla="*/ 1828800 h 4552950"/>
                <a:gd name="connsiteX2" fmla="*/ 4457700 w 4457700"/>
                <a:gd name="connsiteY2" fmla="*/ 2743200 h 4552950"/>
                <a:gd name="connsiteX3" fmla="*/ 0 w 4457700"/>
                <a:gd name="connsiteY3" fmla="*/ 4552950 h 4552950"/>
                <a:gd name="connsiteX4" fmla="*/ 0 w 4457700"/>
                <a:gd name="connsiteY4" fmla="*/ 3543300 h 4552950"/>
                <a:gd name="connsiteX5" fmla="*/ 3282950 w 4457700"/>
                <a:gd name="connsiteY5" fmla="*/ 2286000 h 4552950"/>
                <a:gd name="connsiteX6" fmla="*/ 0 w 4457700"/>
                <a:gd name="connsiteY6" fmla="*/ 1016000 h 4552950"/>
                <a:gd name="connsiteX7" fmla="*/ 0 w 4457700"/>
                <a:gd name="connsiteY7" fmla="*/ 0 h 4552950"/>
                <a:gd name="connsiteX0" fmla="*/ 0 w 4457700"/>
                <a:gd name="connsiteY0" fmla="*/ 0 h 4552950"/>
                <a:gd name="connsiteX1" fmla="*/ 4457700 w 4457700"/>
                <a:gd name="connsiteY1" fmla="*/ 1824037 h 4552950"/>
                <a:gd name="connsiteX2" fmla="*/ 4457700 w 4457700"/>
                <a:gd name="connsiteY2" fmla="*/ 2743200 h 4552950"/>
                <a:gd name="connsiteX3" fmla="*/ 0 w 4457700"/>
                <a:gd name="connsiteY3" fmla="*/ 4552950 h 4552950"/>
                <a:gd name="connsiteX4" fmla="*/ 0 w 4457700"/>
                <a:gd name="connsiteY4" fmla="*/ 3543300 h 4552950"/>
                <a:gd name="connsiteX5" fmla="*/ 3282950 w 4457700"/>
                <a:gd name="connsiteY5" fmla="*/ 2286000 h 4552950"/>
                <a:gd name="connsiteX6" fmla="*/ 0 w 4457700"/>
                <a:gd name="connsiteY6" fmla="*/ 1016000 h 4552950"/>
                <a:gd name="connsiteX7" fmla="*/ 0 w 4457700"/>
                <a:gd name="connsiteY7" fmla="*/ 0 h 4552950"/>
                <a:gd name="connsiteX0" fmla="*/ 0 w 4457700"/>
                <a:gd name="connsiteY0" fmla="*/ 0 h 4552950"/>
                <a:gd name="connsiteX1" fmla="*/ 4457700 w 4457700"/>
                <a:gd name="connsiteY1" fmla="*/ 1816893 h 4552950"/>
                <a:gd name="connsiteX2" fmla="*/ 4457700 w 4457700"/>
                <a:gd name="connsiteY2" fmla="*/ 2743200 h 4552950"/>
                <a:gd name="connsiteX3" fmla="*/ 0 w 4457700"/>
                <a:gd name="connsiteY3" fmla="*/ 4552950 h 4552950"/>
                <a:gd name="connsiteX4" fmla="*/ 0 w 4457700"/>
                <a:gd name="connsiteY4" fmla="*/ 3543300 h 4552950"/>
                <a:gd name="connsiteX5" fmla="*/ 3282950 w 4457700"/>
                <a:gd name="connsiteY5" fmla="*/ 2286000 h 4552950"/>
                <a:gd name="connsiteX6" fmla="*/ 0 w 4457700"/>
                <a:gd name="connsiteY6" fmla="*/ 1016000 h 4552950"/>
                <a:gd name="connsiteX7" fmla="*/ 0 w 4457700"/>
                <a:gd name="connsiteY7" fmla="*/ 0 h 4552950"/>
                <a:gd name="connsiteX0" fmla="*/ 0 w 4462462"/>
                <a:gd name="connsiteY0" fmla="*/ 0 h 4552950"/>
                <a:gd name="connsiteX1" fmla="*/ 4462462 w 4462462"/>
                <a:gd name="connsiteY1" fmla="*/ 1819275 h 4552950"/>
                <a:gd name="connsiteX2" fmla="*/ 4457700 w 4462462"/>
                <a:gd name="connsiteY2" fmla="*/ 2743200 h 4552950"/>
                <a:gd name="connsiteX3" fmla="*/ 0 w 4462462"/>
                <a:gd name="connsiteY3" fmla="*/ 4552950 h 4552950"/>
                <a:gd name="connsiteX4" fmla="*/ 0 w 4462462"/>
                <a:gd name="connsiteY4" fmla="*/ 3543300 h 4552950"/>
                <a:gd name="connsiteX5" fmla="*/ 3282950 w 4462462"/>
                <a:gd name="connsiteY5" fmla="*/ 2286000 h 4552950"/>
                <a:gd name="connsiteX6" fmla="*/ 0 w 4462462"/>
                <a:gd name="connsiteY6" fmla="*/ 1016000 h 4552950"/>
                <a:gd name="connsiteX7" fmla="*/ 0 w 4462462"/>
                <a:gd name="connsiteY7" fmla="*/ 0 h 4552950"/>
                <a:gd name="connsiteX0" fmla="*/ 0 w 4462921"/>
                <a:gd name="connsiteY0" fmla="*/ 0 h 4552950"/>
                <a:gd name="connsiteX1" fmla="*/ 4462462 w 4462921"/>
                <a:gd name="connsiteY1" fmla="*/ 1819275 h 4552950"/>
                <a:gd name="connsiteX2" fmla="*/ 4462463 w 4462921"/>
                <a:gd name="connsiteY2" fmla="*/ 2747962 h 4552950"/>
                <a:gd name="connsiteX3" fmla="*/ 0 w 4462921"/>
                <a:gd name="connsiteY3" fmla="*/ 4552950 h 4552950"/>
                <a:gd name="connsiteX4" fmla="*/ 0 w 4462921"/>
                <a:gd name="connsiteY4" fmla="*/ 3543300 h 4552950"/>
                <a:gd name="connsiteX5" fmla="*/ 3282950 w 4462921"/>
                <a:gd name="connsiteY5" fmla="*/ 2286000 h 4552950"/>
                <a:gd name="connsiteX6" fmla="*/ 0 w 4462921"/>
                <a:gd name="connsiteY6" fmla="*/ 1016000 h 4552950"/>
                <a:gd name="connsiteX7" fmla="*/ 0 w 4462921"/>
                <a:gd name="connsiteY7" fmla="*/ 0 h 4552950"/>
                <a:gd name="connsiteX0" fmla="*/ 0 w 4462921"/>
                <a:gd name="connsiteY0" fmla="*/ 0 h 4552950"/>
                <a:gd name="connsiteX1" fmla="*/ 4462462 w 4462921"/>
                <a:gd name="connsiteY1" fmla="*/ 1819275 h 4552950"/>
                <a:gd name="connsiteX2" fmla="*/ 4462463 w 4462921"/>
                <a:gd name="connsiteY2" fmla="*/ 2747962 h 4552950"/>
                <a:gd name="connsiteX3" fmla="*/ 0 w 4462921"/>
                <a:gd name="connsiteY3" fmla="*/ 4552950 h 4552950"/>
                <a:gd name="connsiteX4" fmla="*/ 0 w 4462921"/>
                <a:gd name="connsiteY4" fmla="*/ 3543300 h 4552950"/>
                <a:gd name="connsiteX5" fmla="*/ 3282950 w 4462921"/>
                <a:gd name="connsiteY5" fmla="*/ 2286000 h 4552950"/>
                <a:gd name="connsiteX6" fmla="*/ 0 w 4462921"/>
                <a:gd name="connsiteY6" fmla="*/ 1016000 h 4552950"/>
                <a:gd name="connsiteX7" fmla="*/ 0 w 4462921"/>
                <a:gd name="connsiteY7" fmla="*/ 0 h 4552950"/>
                <a:gd name="connsiteX0" fmla="*/ 0 w 4462921"/>
                <a:gd name="connsiteY0" fmla="*/ 0 h 4560094"/>
                <a:gd name="connsiteX1" fmla="*/ 4462462 w 4462921"/>
                <a:gd name="connsiteY1" fmla="*/ 1819275 h 4560094"/>
                <a:gd name="connsiteX2" fmla="*/ 4462463 w 4462921"/>
                <a:gd name="connsiteY2" fmla="*/ 2747962 h 4560094"/>
                <a:gd name="connsiteX3" fmla="*/ 2381 w 4462921"/>
                <a:gd name="connsiteY3" fmla="*/ 4560094 h 4560094"/>
                <a:gd name="connsiteX4" fmla="*/ 0 w 4462921"/>
                <a:gd name="connsiteY4" fmla="*/ 3543300 h 4560094"/>
                <a:gd name="connsiteX5" fmla="*/ 3282950 w 4462921"/>
                <a:gd name="connsiteY5" fmla="*/ 2286000 h 4560094"/>
                <a:gd name="connsiteX6" fmla="*/ 0 w 4462921"/>
                <a:gd name="connsiteY6" fmla="*/ 1016000 h 4560094"/>
                <a:gd name="connsiteX7" fmla="*/ 0 w 4462921"/>
                <a:gd name="connsiteY7" fmla="*/ 0 h 4560094"/>
                <a:gd name="connsiteX0" fmla="*/ 0 w 4462921"/>
                <a:gd name="connsiteY0" fmla="*/ 0 h 4560094"/>
                <a:gd name="connsiteX1" fmla="*/ 4462462 w 4462921"/>
                <a:gd name="connsiteY1" fmla="*/ 1819275 h 4560094"/>
                <a:gd name="connsiteX2" fmla="*/ 4462463 w 4462921"/>
                <a:gd name="connsiteY2" fmla="*/ 2747962 h 4560094"/>
                <a:gd name="connsiteX3" fmla="*/ 2381 w 4462921"/>
                <a:gd name="connsiteY3" fmla="*/ 4560094 h 4560094"/>
                <a:gd name="connsiteX4" fmla="*/ 0 w 4462921"/>
                <a:gd name="connsiteY4" fmla="*/ 3543300 h 4560094"/>
                <a:gd name="connsiteX5" fmla="*/ 3275807 w 4462921"/>
                <a:gd name="connsiteY5" fmla="*/ 2286000 h 4560094"/>
                <a:gd name="connsiteX6" fmla="*/ 0 w 4462921"/>
                <a:gd name="connsiteY6" fmla="*/ 1016000 h 4560094"/>
                <a:gd name="connsiteX7" fmla="*/ 0 w 4462921"/>
                <a:gd name="connsiteY7" fmla="*/ 0 h 4560094"/>
                <a:gd name="connsiteX0" fmla="*/ 0 w 4462921"/>
                <a:gd name="connsiteY0" fmla="*/ 0 h 4557713"/>
                <a:gd name="connsiteX1" fmla="*/ 4462462 w 4462921"/>
                <a:gd name="connsiteY1" fmla="*/ 1819275 h 4557713"/>
                <a:gd name="connsiteX2" fmla="*/ 4462463 w 4462921"/>
                <a:gd name="connsiteY2" fmla="*/ 2747962 h 4557713"/>
                <a:gd name="connsiteX3" fmla="*/ 2381 w 4462921"/>
                <a:gd name="connsiteY3" fmla="*/ 4557713 h 4557713"/>
                <a:gd name="connsiteX4" fmla="*/ 0 w 4462921"/>
                <a:gd name="connsiteY4" fmla="*/ 3543300 h 4557713"/>
                <a:gd name="connsiteX5" fmla="*/ 3275807 w 4462921"/>
                <a:gd name="connsiteY5" fmla="*/ 2286000 h 4557713"/>
                <a:gd name="connsiteX6" fmla="*/ 0 w 4462921"/>
                <a:gd name="connsiteY6" fmla="*/ 1016000 h 4557713"/>
                <a:gd name="connsiteX7" fmla="*/ 0 w 4462921"/>
                <a:gd name="connsiteY7" fmla="*/ 0 h 4557713"/>
                <a:gd name="connsiteX0" fmla="*/ 0 w 4462921"/>
                <a:gd name="connsiteY0" fmla="*/ 0 h 4562475"/>
                <a:gd name="connsiteX1" fmla="*/ 4462462 w 4462921"/>
                <a:gd name="connsiteY1" fmla="*/ 1819275 h 4562475"/>
                <a:gd name="connsiteX2" fmla="*/ 4462463 w 4462921"/>
                <a:gd name="connsiteY2" fmla="*/ 2747962 h 4562475"/>
                <a:gd name="connsiteX3" fmla="*/ 2381 w 4462921"/>
                <a:gd name="connsiteY3" fmla="*/ 4562475 h 4562475"/>
                <a:gd name="connsiteX4" fmla="*/ 0 w 4462921"/>
                <a:gd name="connsiteY4" fmla="*/ 3543300 h 4562475"/>
                <a:gd name="connsiteX5" fmla="*/ 3275807 w 4462921"/>
                <a:gd name="connsiteY5" fmla="*/ 2286000 h 4562475"/>
                <a:gd name="connsiteX6" fmla="*/ 0 w 4462921"/>
                <a:gd name="connsiteY6" fmla="*/ 1016000 h 4562475"/>
                <a:gd name="connsiteX7" fmla="*/ 0 w 4462921"/>
                <a:gd name="connsiteY7" fmla="*/ 0 h 4562475"/>
                <a:gd name="connsiteX0" fmla="*/ 2486 w 4465407"/>
                <a:gd name="connsiteY0" fmla="*/ 0 h 4564856"/>
                <a:gd name="connsiteX1" fmla="*/ 4464948 w 4465407"/>
                <a:gd name="connsiteY1" fmla="*/ 1819275 h 4564856"/>
                <a:gd name="connsiteX2" fmla="*/ 4464949 w 4465407"/>
                <a:gd name="connsiteY2" fmla="*/ 2747962 h 4564856"/>
                <a:gd name="connsiteX3" fmla="*/ 105 w 4465407"/>
                <a:gd name="connsiteY3" fmla="*/ 4564856 h 4564856"/>
                <a:gd name="connsiteX4" fmla="*/ 2486 w 4465407"/>
                <a:gd name="connsiteY4" fmla="*/ 3543300 h 4564856"/>
                <a:gd name="connsiteX5" fmla="*/ 3278293 w 4465407"/>
                <a:gd name="connsiteY5" fmla="*/ 2286000 h 4564856"/>
                <a:gd name="connsiteX6" fmla="*/ 2486 w 4465407"/>
                <a:gd name="connsiteY6" fmla="*/ 1016000 h 4564856"/>
                <a:gd name="connsiteX7" fmla="*/ 2486 w 4465407"/>
                <a:gd name="connsiteY7" fmla="*/ 0 h 4564856"/>
                <a:gd name="connsiteX0" fmla="*/ 2610 w 4465531"/>
                <a:gd name="connsiteY0" fmla="*/ 0 h 4564856"/>
                <a:gd name="connsiteX1" fmla="*/ 4465072 w 4465531"/>
                <a:gd name="connsiteY1" fmla="*/ 1819275 h 4564856"/>
                <a:gd name="connsiteX2" fmla="*/ 4465073 w 4465531"/>
                <a:gd name="connsiteY2" fmla="*/ 2747962 h 4564856"/>
                <a:gd name="connsiteX3" fmla="*/ 229 w 4465531"/>
                <a:gd name="connsiteY3" fmla="*/ 4564856 h 4564856"/>
                <a:gd name="connsiteX4" fmla="*/ 228 w 4465531"/>
                <a:gd name="connsiteY4" fmla="*/ 3545681 h 4564856"/>
                <a:gd name="connsiteX5" fmla="*/ 3278417 w 4465531"/>
                <a:gd name="connsiteY5" fmla="*/ 2286000 h 4564856"/>
                <a:gd name="connsiteX6" fmla="*/ 2610 w 4465531"/>
                <a:gd name="connsiteY6" fmla="*/ 1016000 h 4564856"/>
                <a:gd name="connsiteX7" fmla="*/ 2610 w 4465531"/>
                <a:gd name="connsiteY7" fmla="*/ 0 h 4564856"/>
                <a:gd name="connsiteX0" fmla="*/ 2610 w 4465531"/>
                <a:gd name="connsiteY0" fmla="*/ 0 h 4564856"/>
                <a:gd name="connsiteX1" fmla="*/ 4465072 w 4465531"/>
                <a:gd name="connsiteY1" fmla="*/ 1819275 h 4564856"/>
                <a:gd name="connsiteX2" fmla="*/ 4465073 w 4465531"/>
                <a:gd name="connsiteY2" fmla="*/ 2750343 h 4564856"/>
                <a:gd name="connsiteX3" fmla="*/ 229 w 4465531"/>
                <a:gd name="connsiteY3" fmla="*/ 4564856 h 4564856"/>
                <a:gd name="connsiteX4" fmla="*/ 228 w 4465531"/>
                <a:gd name="connsiteY4" fmla="*/ 3545681 h 4564856"/>
                <a:gd name="connsiteX5" fmla="*/ 3278417 w 4465531"/>
                <a:gd name="connsiteY5" fmla="*/ 2286000 h 4564856"/>
                <a:gd name="connsiteX6" fmla="*/ 2610 w 4465531"/>
                <a:gd name="connsiteY6" fmla="*/ 1016000 h 4564856"/>
                <a:gd name="connsiteX7" fmla="*/ 2610 w 4465531"/>
                <a:gd name="connsiteY7" fmla="*/ 0 h 4564856"/>
                <a:gd name="connsiteX0" fmla="*/ 2610 w 4465531"/>
                <a:gd name="connsiteY0" fmla="*/ 0 h 4564856"/>
                <a:gd name="connsiteX1" fmla="*/ 4465072 w 4465531"/>
                <a:gd name="connsiteY1" fmla="*/ 1819275 h 4564856"/>
                <a:gd name="connsiteX2" fmla="*/ 4465073 w 4465531"/>
                <a:gd name="connsiteY2" fmla="*/ 2755106 h 4564856"/>
                <a:gd name="connsiteX3" fmla="*/ 229 w 4465531"/>
                <a:gd name="connsiteY3" fmla="*/ 4564856 h 4564856"/>
                <a:gd name="connsiteX4" fmla="*/ 228 w 4465531"/>
                <a:gd name="connsiteY4" fmla="*/ 3545681 h 4564856"/>
                <a:gd name="connsiteX5" fmla="*/ 3278417 w 4465531"/>
                <a:gd name="connsiteY5" fmla="*/ 2286000 h 4564856"/>
                <a:gd name="connsiteX6" fmla="*/ 2610 w 4465531"/>
                <a:gd name="connsiteY6" fmla="*/ 1016000 h 4564856"/>
                <a:gd name="connsiteX7" fmla="*/ 2610 w 4465531"/>
                <a:gd name="connsiteY7" fmla="*/ 0 h 4564856"/>
                <a:gd name="connsiteX0" fmla="*/ 2610 w 4467453"/>
                <a:gd name="connsiteY0" fmla="*/ 0 h 4564856"/>
                <a:gd name="connsiteX1" fmla="*/ 4467453 w 4467453"/>
                <a:gd name="connsiteY1" fmla="*/ 1816894 h 4564856"/>
                <a:gd name="connsiteX2" fmla="*/ 4465073 w 4467453"/>
                <a:gd name="connsiteY2" fmla="*/ 2755106 h 4564856"/>
                <a:gd name="connsiteX3" fmla="*/ 229 w 4467453"/>
                <a:gd name="connsiteY3" fmla="*/ 4564856 h 4564856"/>
                <a:gd name="connsiteX4" fmla="*/ 228 w 4467453"/>
                <a:gd name="connsiteY4" fmla="*/ 3545681 h 4564856"/>
                <a:gd name="connsiteX5" fmla="*/ 3278417 w 4467453"/>
                <a:gd name="connsiteY5" fmla="*/ 2286000 h 4564856"/>
                <a:gd name="connsiteX6" fmla="*/ 2610 w 4467453"/>
                <a:gd name="connsiteY6" fmla="*/ 1016000 h 4564856"/>
                <a:gd name="connsiteX7" fmla="*/ 2610 w 4467453"/>
                <a:gd name="connsiteY7" fmla="*/ 0 h 4564856"/>
                <a:gd name="connsiteX0" fmla="*/ 2610 w 4467453"/>
                <a:gd name="connsiteY0" fmla="*/ 0 h 4564856"/>
                <a:gd name="connsiteX1" fmla="*/ 4467453 w 4467453"/>
                <a:gd name="connsiteY1" fmla="*/ 1816894 h 4564856"/>
                <a:gd name="connsiteX2" fmla="*/ 4465073 w 4467453"/>
                <a:gd name="connsiteY2" fmla="*/ 2755106 h 4564856"/>
                <a:gd name="connsiteX3" fmla="*/ 229 w 4467453"/>
                <a:gd name="connsiteY3" fmla="*/ 4564856 h 4564856"/>
                <a:gd name="connsiteX4" fmla="*/ 228 w 4467453"/>
                <a:gd name="connsiteY4" fmla="*/ 3545681 h 4564856"/>
                <a:gd name="connsiteX5" fmla="*/ 3278417 w 4467453"/>
                <a:gd name="connsiteY5" fmla="*/ 2286000 h 4564856"/>
                <a:gd name="connsiteX6" fmla="*/ 2610 w 4467453"/>
                <a:gd name="connsiteY6" fmla="*/ 1020763 h 4564856"/>
                <a:gd name="connsiteX7" fmla="*/ 2610 w 4467453"/>
                <a:gd name="connsiteY7" fmla="*/ 0 h 4564856"/>
                <a:gd name="connsiteX0" fmla="*/ 2610 w 4467453"/>
                <a:gd name="connsiteY0" fmla="*/ 0 h 4564856"/>
                <a:gd name="connsiteX1" fmla="*/ 4467453 w 4467453"/>
                <a:gd name="connsiteY1" fmla="*/ 1816894 h 4564856"/>
                <a:gd name="connsiteX2" fmla="*/ 4465073 w 4467453"/>
                <a:gd name="connsiteY2" fmla="*/ 2755106 h 4564856"/>
                <a:gd name="connsiteX3" fmla="*/ 229 w 4467453"/>
                <a:gd name="connsiteY3" fmla="*/ 4564856 h 4564856"/>
                <a:gd name="connsiteX4" fmla="*/ 228 w 4467453"/>
                <a:gd name="connsiteY4" fmla="*/ 3545681 h 4564856"/>
                <a:gd name="connsiteX5" fmla="*/ 3271273 w 4467453"/>
                <a:gd name="connsiteY5" fmla="*/ 2288382 h 4564856"/>
                <a:gd name="connsiteX6" fmla="*/ 2610 w 4467453"/>
                <a:gd name="connsiteY6" fmla="*/ 1020763 h 4564856"/>
                <a:gd name="connsiteX7" fmla="*/ 2610 w 4467453"/>
                <a:gd name="connsiteY7" fmla="*/ 0 h 4564856"/>
                <a:gd name="connsiteX0" fmla="*/ 2610 w 4467453"/>
                <a:gd name="connsiteY0" fmla="*/ 0 h 4564856"/>
                <a:gd name="connsiteX1" fmla="*/ 4467453 w 4467453"/>
                <a:gd name="connsiteY1" fmla="*/ 1816894 h 4564856"/>
                <a:gd name="connsiteX2" fmla="*/ 4465073 w 4467453"/>
                <a:gd name="connsiteY2" fmla="*/ 2755106 h 4564856"/>
                <a:gd name="connsiteX3" fmla="*/ 229 w 4467453"/>
                <a:gd name="connsiteY3" fmla="*/ 4564856 h 4564856"/>
                <a:gd name="connsiteX4" fmla="*/ 228 w 4467453"/>
                <a:gd name="connsiteY4" fmla="*/ 3545681 h 4564856"/>
                <a:gd name="connsiteX5" fmla="*/ 3271273 w 4467453"/>
                <a:gd name="connsiteY5" fmla="*/ 2288382 h 4564856"/>
                <a:gd name="connsiteX6" fmla="*/ 2610 w 4467453"/>
                <a:gd name="connsiteY6" fmla="*/ 1020763 h 4564856"/>
                <a:gd name="connsiteX7" fmla="*/ 2610 w 4467453"/>
                <a:gd name="connsiteY7" fmla="*/ 0 h 4564856"/>
                <a:gd name="connsiteX0" fmla="*/ 2610 w 4465530"/>
                <a:gd name="connsiteY0" fmla="*/ 0 h 4564856"/>
                <a:gd name="connsiteX1" fmla="*/ 4465071 w 4465530"/>
                <a:gd name="connsiteY1" fmla="*/ 1819275 h 4564856"/>
                <a:gd name="connsiteX2" fmla="*/ 4465073 w 4465530"/>
                <a:gd name="connsiteY2" fmla="*/ 2755106 h 4564856"/>
                <a:gd name="connsiteX3" fmla="*/ 229 w 4465530"/>
                <a:gd name="connsiteY3" fmla="*/ 4564856 h 4564856"/>
                <a:gd name="connsiteX4" fmla="*/ 228 w 4465530"/>
                <a:gd name="connsiteY4" fmla="*/ 3545681 h 4564856"/>
                <a:gd name="connsiteX5" fmla="*/ 3271273 w 4465530"/>
                <a:gd name="connsiteY5" fmla="*/ 2288382 h 4564856"/>
                <a:gd name="connsiteX6" fmla="*/ 2610 w 4465530"/>
                <a:gd name="connsiteY6" fmla="*/ 1020763 h 4564856"/>
                <a:gd name="connsiteX7" fmla="*/ 2610 w 4465530"/>
                <a:gd name="connsiteY7" fmla="*/ 0 h 4564856"/>
                <a:gd name="connsiteX0" fmla="*/ 2610 w 4465530"/>
                <a:gd name="connsiteY0" fmla="*/ 0 h 4564856"/>
                <a:gd name="connsiteX1" fmla="*/ 4465071 w 4465530"/>
                <a:gd name="connsiteY1" fmla="*/ 1812131 h 4564856"/>
                <a:gd name="connsiteX2" fmla="*/ 4465073 w 4465530"/>
                <a:gd name="connsiteY2" fmla="*/ 2755106 h 4564856"/>
                <a:gd name="connsiteX3" fmla="*/ 229 w 4465530"/>
                <a:gd name="connsiteY3" fmla="*/ 4564856 h 4564856"/>
                <a:gd name="connsiteX4" fmla="*/ 228 w 4465530"/>
                <a:gd name="connsiteY4" fmla="*/ 3545681 h 4564856"/>
                <a:gd name="connsiteX5" fmla="*/ 3271273 w 4465530"/>
                <a:gd name="connsiteY5" fmla="*/ 2288382 h 4564856"/>
                <a:gd name="connsiteX6" fmla="*/ 2610 w 4465530"/>
                <a:gd name="connsiteY6" fmla="*/ 1020763 h 4564856"/>
                <a:gd name="connsiteX7" fmla="*/ 2610 w 4465530"/>
                <a:gd name="connsiteY7" fmla="*/ 0 h 4564856"/>
                <a:gd name="connsiteX0" fmla="*/ 2610 w 4465530"/>
                <a:gd name="connsiteY0" fmla="*/ 0 h 4564856"/>
                <a:gd name="connsiteX1" fmla="*/ 4465071 w 4465530"/>
                <a:gd name="connsiteY1" fmla="*/ 1812131 h 4564856"/>
                <a:gd name="connsiteX2" fmla="*/ 4465073 w 4465530"/>
                <a:gd name="connsiteY2" fmla="*/ 2755106 h 4564856"/>
                <a:gd name="connsiteX3" fmla="*/ 229 w 4465530"/>
                <a:gd name="connsiteY3" fmla="*/ 4564856 h 4564856"/>
                <a:gd name="connsiteX4" fmla="*/ 228 w 4465530"/>
                <a:gd name="connsiteY4" fmla="*/ 3545681 h 4564856"/>
                <a:gd name="connsiteX5" fmla="*/ 3271273 w 4465530"/>
                <a:gd name="connsiteY5" fmla="*/ 2288382 h 4564856"/>
                <a:gd name="connsiteX6" fmla="*/ 2610 w 4465530"/>
                <a:gd name="connsiteY6" fmla="*/ 1023145 h 4564856"/>
                <a:gd name="connsiteX7" fmla="*/ 2610 w 4465530"/>
                <a:gd name="connsiteY7" fmla="*/ 0 h 4564856"/>
                <a:gd name="connsiteX0" fmla="*/ 2610 w 4465530"/>
                <a:gd name="connsiteY0" fmla="*/ 0 h 4564856"/>
                <a:gd name="connsiteX1" fmla="*/ 4465071 w 4465530"/>
                <a:gd name="connsiteY1" fmla="*/ 1812131 h 4564856"/>
                <a:gd name="connsiteX2" fmla="*/ 4465073 w 4465530"/>
                <a:gd name="connsiteY2" fmla="*/ 2755106 h 4564856"/>
                <a:gd name="connsiteX3" fmla="*/ 229 w 4465530"/>
                <a:gd name="connsiteY3" fmla="*/ 4564856 h 4564856"/>
                <a:gd name="connsiteX4" fmla="*/ 228 w 4465530"/>
                <a:gd name="connsiteY4" fmla="*/ 3545681 h 4564856"/>
                <a:gd name="connsiteX5" fmla="*/ 3264129 w 4465530"/>
                <a:gd name="connsiteY5" fmla="*/ 2288382 h 4564856"/>
                <a:gd name="connsiteX6" fmla="*/ 2610 w 4465530"/>
                <a:gd name="connsiteY6" fmla="*/ 1023145 h 4564856"/>
                <a:gd name="connsiteX7" fmla="*/ 2610 w 4465530"/>
                <a:gd name="connsiteY7" fmla="*/ 0 h 4564856"/>
                <a:gd name="connsiteX0" fmla="*/ 0 w 4467986"/>
                <a:gd name="connsiteY0" fmla="*/ 0 h 4564856"/>
                <a:gd name="connsiteX1" fmla="*/ 4467527 w 4467986"/>
                <a:gd name="connsiteY1" fmla="*/ 1812131 h 4564856"/>
                <a:gd name="connsiteX2" fmla="*/ 4467529 w 4467986"/>
                <a:gd name="connsiteY2" fmla="*/ 2755106 h 4564856"/>
                <a:gd name="connsiteX3" fmla="*/ 2685 w 4467986"/>
                <a:gd name="connsiteY3" fmla="*/ 4564856 h 4564856"/>
                <a:gd name="connsiteX4" fmla="*/ 2684 w 4467986"/>
                <a:gd name="connsiteY4" fmla="*/ 3545681 h 4564856"/>
                <a:gd name="connsiteX5" fmla="*/ 3266585 w 4467986"/>
                <a:gd name="connsiteY5" fmla="*/ 2288382 h 4564856"/>
                <a:gd name="connsiteX6" fmla="*/ 5066 w 4467986"/>
                <a:gd name="connsiteY6" fmla="*/ 1023145 h 4564856"/>
                <a:gd name="connsiteX7" fmla="*/ 0 w 4467986"/>
                <a:gd name="connsiteY7" fmla="*/ 0 h 4564856"/>
                <a:gd name="connsiteX0" fmla="*/ 0 w 4467986"/>
                <a:gd name="connsiteY0" fmla="*/ 0 h 4564856"/>
                <a:gd name="connsiteX1" fmla="*/ 4467527 w 4467986"/>
                <a:gd name="connsiteY1" fmla="*/ 1812131 h 4564856"/>
                <a:gd name="connsiteX2" fmla="*/ 4467529 w 4467986"/>
                <a:gd name="connsiteY2" fmla="*/ 2755106 h 4564856"/>
                <a:gd name="connsiteX3" fmla="*/ 2685 w 4467986"/>
                <a:gd name="connsiteY3" fmla="*/ 4564856 h 4564856"/>
                <a:gd name="connsiteX4" fmla="*/ 2684 w 4467986"/>
                <a:gd name="connsiteY4" fmla="*/ 3545681 h 4564856"/>
                <a:gd name="connsiteX5" fmla="*/ 3266585 w 4467986"/>
                <a:gd name="connsiteY5" fmla="*/ 2288382 h 4564856"/>
                <a:gd name="connsiteX6" fmla="*/ 2533 w 4467986"/>
                <a:gd name="connsiteY6" fmla="*/ 1018079 h 4564856"/>
                <a:gd name="connsiteX7" fmla="*/ 0 w 4467986"/>
                <a:gd name="connsiteY7" fmla="*/ 0 h 4564856"/>
                <a:gd name="connsiteX0" fmla="*/ 0 w 4467986"/>
                <a:gd name="connsiteY0" fmla="*/ 0 h 4564856"/>
                <a:gd name="connsiteX1" fmla="*/ 4467527 w 4467986"/>
                <a:gd name="connsiteY1" fmla="*/ 1812131 h 4564856"/>
                <a:gd name="connsiteX2" fmla="*/ 4467529 w 4467986"/>
                <a:gd name="connsiteY2" fmla="*/ 2755106 h 4564856"/>
                <a:gd name="connsiteX3" fmla="*/ 2685 w 4467986"/>
                <a:gd name="connsiteY3" fmla="*/ 4564856 h 4564856"/>
                <a:gd name="connsiteX4" fmla="*/ 2684 w 4467986"/>
                <a:gd name="connsiteY4" fmla="*/ 3545681 h 4564856"/>
                <a:gd name="connsiteX5" fmla="*/ 3266585 w 4467986"/>
                <a:gd name="connsiteY5" fmla="*/ 2288382 h 4564856"/>
                <a:gd name="connsiteX6" fmla="*/ 2533 w 4467986"/>
                <a:gd name="connsiteY6" fmla="*/ 1023145 h 4564856"/>
                <a:gd name="connsiteX7" fmla="*/ 0 w 4467986"/>
                <a:gd name="connsiteY7" fmla="*/ 0 h 4564856"/>
                <a:gd name="connsiteX0" fmla="*/ 0 w 4467986"/>
                <a:gd name="connsiteY0" fmla="*/ 0 h 4567262"/>
                <a:gd name="connsiteX1" fmla="*/ 4467527 w 4467986"/>
                <a:gd name="connsiteY1" fmla="*/ 1814537 h 4567262"/>
                <a:gd name="connsiteX2" fmla="*/ 4467529 w 4467986"/>
                <a:gd name="connsiteY2" fmla="*/ 2757512 h 4567262"/>
                <a:gd name="connsiteX3" fmla="*/ 2685 w 4467986"/>
                <a:gd name="connsiteY3" fmla="*/ 4567262 h 4567262"/>
                <a:gd name="connsiteX4" fmla="*/ 2684 w 4467986"/>
                <a:gd name="connsiteY4" fmla="*/ 3548087 h 4567262"/>
                <a:gd name="connsiteX5" fmla="*/ 3266585 w 4467986"/>
                <a:gd name="connsiteY5" fmla="*/ 2290788 h 4567262"/>
                <a:gd name="connsiteX6" fmla="*/ 2533 w 4467986"/>
                <a:gd name="connsiteY6" fmla="*/ 1025551 h 4567262"/>
                <a:gd name="connsiteX7" fmla="*/ 0 w 4467986"/>
                <a:gd name="connsiteY7" fmla="*/ 0 h 4567262"/>
                <a:gd name="connsiteX0" fmla="*/ 377 w 4465956"/>
                <a:gd name="connsiteY0" fmla="*/ 0 h 4569668"/>
                <a:gd name="connsiteX1" fmla="*/ 4465497 w 4465956"/>
                <a:gd name="connsiteY1" fmla="*/ 1816943 h 4569668"/>
                <a:gd name="connsiteX2" fmla="*/ 4465499 w 4465956"/>
                <a:gd name="connsiteY2" fmla="*/ 2759918 h 4569668"/>
                <a:gd name="connsiteX3" fmla="*/ 655 w 4465956"/>
                <a:gd name="connsiteY3" fmla="*/ 4569668 h 4569668"/>
                <a:gd name="connsiteX4" fmla="*/ 654 w 4465956"/>
                <a:gd name="connsiteY4" fmla="*/ 3550493 h 4569668"/>
                <a:gd name="connsiteX5" fmla="*/ 3264555 w 4465956"/>
                <a:gd name="connsiteY5" fmla="*/ 2293194 h 4569668"/>
                <a:gd name="connsiteX6" fmla="*/ 503 w 4465956"/>
                <a:gd name="connsiteY6" fmla="*/ 1027957 h 4569668"/>
                <a:gd name="connsiteX7" fmla="*/ 377 w 4465956"/>
                <a:gd name="connsiteY7" fmla="*/ 0 h 4569668"/>
                <a:gd name="connsiteX0" fmla="*/ 377 w 4465956"/>
                <a:gd name="connsiteY0" fmla="*/ 0 h 4569668"/>
                <a:gd name="connsiteX1" fmla="*/ 4465497 w 4465956"/>
                <a:gd name="connsiteY1" fmla="*/ 1816943 h 4569668"/>
                <a:gd name="connsiteX2" fmla="*/ 4465499 w 4465956"/>
                <a:gd name="connsiteY2" fmla="*/ 2759918 h 4569668"/>
                <a:gd name="connsiteX3" fmla="*/ 655 w 4465956"/>
                <a:gd name="connsiteY3" fmla="*/ 4569668 h 4569668"/>
                <a:gd name="connsiteX4" fmla="*/ 654 w 4465956"/>
                <a:gd name="connsiteY4" fmla="*/ 3548111 h 4569668"/>
                <a:gd name="connsiteX5" fmla="*/ 3264555 w 4465956"/>
                <a:gd name="connsiteY5" fmla="*/ 2293194 h 4569668"/>
                <a:gd name="connsiteX6" fmla="*/ 503 w 4465956"/>
                <a:gd name="connsiteY6" fmla="*/ 1027957 h 4569668"/>
                <a:gd name="connsiteX7" fmla="*/ 377 w 4465956"/>
                <a:gd name="connsiteY7" fmla="*/ 0 h 4569668"/>
                <a:gd name="connsiteX0" fmla="*/ 377 w 4465956"/>
                <a:gd name="connsiteY0" fmla="*/ 0 h 4569668"/>
                <a:gd name="connsiteX1" fmla="*/ 4465497 w 4465956"/>
                <a:gd name="connsiteY1" fmla="*/ 1816943 h 4569668"/>
                <a:gd name="connsiteX2" fmla="*/ 4465499 w 4465956"/>
                <a:gd name="connsiteY2" fmla="*/ 2759918 h 4569668"/>
                <a:gd name="connsiteX3" fmla="*/ 655 w 4465956"/>
                <a:gd name="connsiteY3" fmla="*/ 4569668 h 4569668"/>
                <a:gd name="connsiteX4" fmla="*/ 654 w 4465956"/>
                <a:gd name="connsiteY4" fmla="*/ 3548111 h 4569668"/>
                <a:gd name="connsiteX5" fmla="*/ 3257411 w 4465956"/>
                <a:gd name="connsiteY5" fmla="*/ 2293194 h 4569668"/>
                <a:gd name="connsiteX6" fmla="*/ 503 w 4465956"/>
                <a:gd name="connsiteY6" fmla="*/ 1027957 h 4569668"/>
                <a:gd name="connsiteX7" fmla="*/ 377 w 4465956"/>
                <a:gd name="connsiteY7" fmla="*/ 0 h 456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5956" h="4569668">
                  <a:moveTo>
                    <a:pt x="377" y="0"/>
                  </a:moveTo>
                  <a:lnTo>
                    <a:pt x="4465497" y="1816943"/>
                  </a:lnTo>
                  <a:cubicBezTo>
                    <a:pt x="4463910" y="2124918"/>
                    <a:pt x="4467086" y="2451943"/>
                    <a:pt x="4465499" y="2759918"/>
                  </a:cubicBezTo>
                  <a:lnTo>
                    <a:pt x="655" y="4569668"/>
                  </a:lnTo>
                  <a:cubicBezTo>
                    <a:pt x="-139" y="4230737"/>
                    <a:pt x="1448" y="3887042"/>
                    <a:pt x="654" y="3548111"/>
                  </a:cubicBezTo>
                  <a:lnTo>
                    <a:pt x="3257411" y="2293194"/>
                  </a:lnTo>
                  <a:lnTo>
                    <a:pt x="503" y="1027957"/>
                  </a:lnTo>
                  <a:cubicBezTo>
                    <a:pt x="-1186" y="686909"/>
                    <a:pt x="2066" y="341048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348990" y="1987930"/>
            <a:ext cx="5604080" cy="350672"/>
          </a:xfrm>
        </p:spPr>
        <p:txBody>
          <a:bodyPr vert="horz" lIns="0" tIns="34295" rIns="0" bIns="34295" rtlCol="0">
            <a:noAutofit/>
          </a:bodyPr>
          <a:lstStyle>
            <a:lvl1pPr>
              <a:defRPr lang="en-US" sz="1500" b="0" spc="0" baseline="0" dirty="0" smtClean="0">
                <a:solidFill>
                  <a:schemeClr val="bg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n-US" dirty="0" smtClean="0"/>
              <a:t>Click to edit Master text styles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 flipV="1">
            <a:off x="348990" y="4903049"/>
            <a:ext cx="8796201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815" y="708828"/>
            <a:ext cx="3567902" cy="71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 userDrawn="1"/>
        </p:nvGrpSpPr>
        <p:grpSpPr>
          <a:xfrm>
            <a:off x="6525277" y="872526"/>
            <a:ext cx="2306697" cy="1545934"/>
            <a:chOff x="8696970" y="3517927"/>
            <a:chExt cx="3074395" cy="2061722"/>
          </a:xfrm>
        </p:grpSpPr>
        <p:sp>
          <p:nvSpPr>
            <p:cNvPr id="24" name="Freeform 23"/>
            <p:cNvSpPr/>
            <p:nvPr/>
          </p:nvSpPr>
          <p:spPr>
            <a:xfrm>
              <a:off x="9159559" y="3517927"/>
              <a:ext cx="2013677" cy="2061722"/>
            </a:xfrm>
            <a:custGeom>
              <a:avLst/>
              <a:gdLst>
                <a:gd name="connsiteX0" fmla="*/ 0 w 4457700"/>
                <a:gd name="connsiteY0" fmla="*/ 0 h 4552950"/>
                <a:gd name="connsiteX1" fmla="*/ 4457700 w 4457700"/>
                <a:gd name="connsiteY1" fmla="*/ 1828800 h 4552950"/>
                <a:gd name="connsiteX2" fmla="*/ 4457700 w 4457700"/>
                <a:gd name="connsiteY2" fmla="*/ 2743200 h 4552950"/>
                <a:gd name="connsiteX3" fmla="*/ 0 w 4457700"/>
                <a:gd name="connsiteY3" fmla="*/ 4552950 h 4552950"/>
                <a:gd name="connsiteX4" fmla="*/ 0 w 4457700"/>
                <a:gd name="connsiteY4" fmla="*/ 3543300 h 4552950"/>
                <a:gd name="connsiteX5" fmla="*/ 3282950 w 4457700"/>
                <a:gd name="connsiteY5" fmla="*/ 2286000 h 4552950"/>
                <a:gd name="connsiteX6" fmla="*/ 0 w 4457700"/>
                <a:gd name="connsiteY6" fmla="*/ 1016000 h 4552950"/>
                <a:gd name="connsiteX7" fmla="*/ 0 w 4457700"/>
                <a:gd name="connsiteY7" fmla="*/ 0 h 4552950"/>
                <a:gd name="connsiteX0" fmla="*/ 0 w 4457700"/>
                <a:gd name="connsiteY0" fmla="*/ 0 h 4552950"/>
                <a:gd name="connsiteX1" fmla="*/ 4457700 w 4457700"/>
                <a:gd name="connsiteY1" fmla="*/ 1824037 h 4552950"/>
                <a:gd name="connsiteX2" fmla="*/ 4457700 w 4457700"/>
                <a:gd name="connsiteY2" fmla="*/ 2743200 h 4552950"/>
                <a:gd name="connsiteX3" fmla="*/ 0 w 4457700"/>
                <a:gd name="connsiteY3" fmla="*/ 4552950 h 4552950"/>
                <a:gd name="connsiteX4" fmla="*/ 0 w 4457700"/>
                <a:gd name="connsiteY4" fmla="*/ 3543300 h 4552950"/>
                <a:gd name="connsiteX5" fmla="*/ 3282950 w 4457700"/>
                <a:gd name="connsiteY5" fmla="*/ 2286000 h 4552950"/>
                <a:gd name="connsiteX6" fmla="*/ 0 w 4457700"/>
                <a:gd name="connsiteY6" fmla="*/ 1016000 h 4552950"/>
                <a:gd name="connsiteX7" fmla="*/ 0 w 4457700"/>
                <a:gd name="connsiteY7" fmla="*/ 0 h 4552950"/>
                <a:gd name="connsiteX0" fmla="*/ 0 w 4457700"/>
                <a:gd name="connsiteY0" fmla="*/ 0 h 4552950"/>
                <a:gd name="connsiteX1" fmla="*/ 4457700 w 4457700"/>
                <a:gd name="connsiteY1" fmla="*/ 1816893 h 4552950"/>
                <a:gd name="connsiteX2" fmla="*/ 4457700 w 4457700"/>
                <a:gd name="connsiteY2" fmla="*/ 2743200 h 4552950"/>
                <a:gd name="connsiteX3" fmla="*/ 0 w 4457700"/>
                <a:gd name="connsiteY3" fmla="*/ 4552950 h 4552950"/>
                <a:gd name="connsiteX4" fmla="*/ 0 w 4457700"/>
                <a:gd name="connsiteY4" fmla="*/ 3543300 h 4552950"/>
                <a:gd name="connsiteX5" fmla="*/ 3282950 w 4457700"/>
                <a:gd name="connsiteY5" fmla="*/ 2286000 h 4552950"/>
                <a:gd name="connsiteX6" fmla="*/ 0 w 4457700"/>
                <a:gd name="connsiteY6" fmla="*/ 1016000 h 4552950"/>
                <a:gd name="connsiteX7" fmla="*/ 0 w 4457700"/>
                <a:gd name="connsiteY7" fmla="*/ 0 h 4552950"/>
                <a:gd name="connsiteX0" fmla="*/ 0 w 4462462"/>
                <a:gd name="connsiteY0" fmla="*/ 0 h 4552950"/>
                <a:gd name="connsiteX1" fmla="*/ 4462462 w 4462462"/>
                <a:gd name="connsiteY1" fmla="*/ 1819275 h 4552950"/>
                <a:gd name="connsiteX2" fmla="*/ 4457700 w 4462462"/>
                <a:gd name="connsiteY2" fmla="*/ 2743200 h 4552950"/>
                <a:gd name="connsiteX3" fmla="*/ 0 w 4462462"/>
                <a:gd name="connsiteY3" fmla="*/ 4552950 h 4552950"/>
                <a:gd name="connsiteX4" fmla="*/ 0 w 4462462"/>
                <a:gd name="connsiteY4" fmla="*/ 3543300 h 4552950"/>
                <a:gd name="connsiteX5" fmla="*/ 3282950 w 4462462"/>
                <a:gd name="connsiteY5" fmla="*/ 2286000 h 4552950"/>
                <a:gd name="connsiteX6" fmla="*/ 0 w 4462462"/>
                <a:gd name="connsiteY6" fmla="*/ 1016000 h 4552950"/>
                <a:gd name="connsiteX7" fmla="*/ 0 w 4462462"/>
                <a:gd name="connsiteY7" fmla="*/ 0 h 4552950"/>
                <a:gd name="connsiteX0" fmla="*/ 0 w 4462921"/>
                <a:gd name="connsiteY0" fmla="*/ 0 h 4552950"/>
                <a:gd name="connsiteX1" fmla="*/ 4462462 w 4462921"/>
                <a:gd name="connsiteY1" fmla="*/ 1819275 h 4552950"/>
                <a:gd name="connsiteX2" fmla="*/ 4462463 w 4462921"/>
                <a:gd name="connsiteY2" fmla="*/ 2747962 h 4552950"/>
                <a:gd name="connsiteX3" fmla="*/ 0 w 4462921"/>
                <a:gd name="connsiteY3" fmla="*/ 4552950 h 4552950"/>
                <a:gd name="connsiteX4" fmla="*/ 0 w 4462921"/>
                <a:gd name="connsiteY4" fmla="*/ 3543300 h 4552950"/>
                <a:gd name="connsiteX5" fmla="*/ 3282950 w 4462921"/>
                <a:gd name="connsiteY5" fmla="*/ 2286000 h 4552950"/>
                <a:gd name="connsiteX6" fmla="*/ 0 w 4462921"/>
                <a:gd name="connsiteY6" fmla="*/ 1016000 h 4552950"/>
                <a:gd name="connsiteX7" fmla="*/ 0 w 4462921"/>
                <a:gd name="connsiteY7" fmla="*/ 0 h 4552950"/>
                <a:gd name="connsiteX0" fmla="*/ 0 w 4462921"/>
                <a:gd name="connsiteY0" fmla="*/ 0 h 4552950"/>
                <a:gd name="connsiteX1" fmla="*/ 4462462 w 4462921"/>
                <a:gd name="connsiteY1" fmla="*/ 1819275 h 4552950"/>
                <a:gd name="connsiteX2" fmla="*/ 4462463 w 4462921"/>
                <a:gd name="connsiteY2" fmla="*/ 2747962 h 4552950"/>
                <a:gd name="connsiteX3" fmla="*/ 0 w 4462921"/>
                <a:gd name="connsiteY3" fmla="*/ 4552950 h 4552950"/>
                <a:gd name="connsiteX4" fmla="*/ 0 w 4462921"/>
                <a:gd name="connsiteY4" fmla="*/ 3543300 h 4552950"/>
                <a:gd name="connsiteX5" fmla="*/ 3282950 w 4462921"/>
                <a:gd name="connsiteY5" fmla="*/ 2286000 h 4552950"/>
                <a:gd name="connsiteX6" fmla="*/ 0 w 4462921"/>
                <a:gd name="connsiteY6" fmla="*/ 1016000 h 4552950"/>
                <a:gd name="connsiteX7" fmla="*/ 0 w 4462921"/>
                <a:gd name="connsiteY7" fmla="*/ 0 h 4552950"/>
                <a:gd name="connsiteX0" fmla="*/ 0 w 4462921"/>
                <a:gd name="connsiteY0" fmla="*/ 0 h 4560094"/>
                <a:gd name="connsiteX1" fmla="*/ 4462462 w 4462921"/>
                <a:gd name="connsiteY1" fmla="*/ 1819275 h 4560094"/>
                <a:gd name="connsiteX2" fmla="*/ 4462463 w 4462921"/>
                <a:gd name="connsiteY2" fmla="*/ 2747962 h 4560094"/>
                <a:gd name="connsiteX3" fmla="*/ 2381 w 4462921"/>
                <a:gd name="connsiteY3" fmla="*/ 4560094 h 4560094"/>
                <a:gd name="connsiteX4" fmla="*/ 0 w 4462921"/>
                <a:gd name="connsiteY4" fmla="*/ 3543300 h 4560094"/>
                <a:gd name="connsiteX5" fmla="*/ 3282950 w 4462921"/>
                <a:gd name="connsiteY5" fmla="*/ 2286000 h 4560094"/>
                <a:gd name="connsiteX6" fmla="*/ 0 w 4462921"/>
                <a:gd name="connsiteY6" fmla="*/ 1016000 h 4560094"/>
                <a:gd name="connsiteX7" fmla="*/ 0 w 4462921"/>
                <a:gd name="connsiteY7" fmla="*/ 0 h 4560094"/>
                <a:gd name="connsiteX0" fmla="*/ 0 w 4462921"/>
                <a:gd name="connsiteY0" fmla="*/ 0 h 4560094"/>
                <a:gd name="connsiteX1" fmla="*/ 4462462 w 4462921"/>
                <a:gd name="connsiteY1" fmla="*/ 1819275 h 4560094"/>
                <a:gd name="connsiteX2" fmla="*/ 4462463 w 4462921"/>
                <a:gd name="connsiteY2" fmla="*/ 2747962 h 4560094"/>
                <a:gd name="connsiteX3" fmla="*/ 2381 w 4462921"/>
                <a:gd name="connsiteY3" fmla="*/ 4560094 h 4560094"/>
                <a:gd name="connsiteX4" fmla="*/ 0 w 4462921"/>
                <a:gd name="connsiteY4" fmla="*/ 3543300 h 4560094"/>
                <a:gd name="connsiteX5" fmla="*/ 3275807 w 4462921"/>
                <a:gd name="connsiteY5" fmla="*/ 2286000 h 4560094"/>
                <a:gd name="connsiteX6" fmla="*/ 0 w 4462921"/>
                <a:gd name="connsiteY6" fmla="*/ 1016000 h 4560094"/>
                <a:gd name="connsiteX7" fmla="*/ 0 w 4462921"/>
                <a:gd name="connsiteY7" fmla="*/ 0 h 4560094"/>
                <a:gd name="connsiteX0" fmla="*/ 0 w 4462921"/>
                <a:gd name="connsiteY0" fmla="*/ 0 h 4557713"/>
                <a:gd name="connsiteX1" fmla="*/ 4462462 w 4462921"/>
                <a:gd name="connsiteY1" fmla="*/ 1819275 h 4557713"/>
                <a:gd name="connsiteX2" fmla="*/ 4462463 w 4462921"/>
                <a:gd name="connsiteY2" fmla="*/ 2747962 h 4557713"/>
                <a:gd name="connsiteX3" fmla="*/ 2381 w 4462921"/>
                <a:gd name="connsiteY3" fmla="*/ 4557713 h 4557713"/>
                <a:gd name="connsiteX4" fmla="*/ 0 w 4462921"/>
                <a:gd name="connsiteY4" fmla="*/ 3543300 h 4557713"/>
                <a:gd name="connsiteX5" fmla="*/ 3275807 w 4462921"/>
                <a:gd name="connsiteY5" fmla="*/ 2286000 h 4557713"/>
                <a:gd name="connsiteX6" fmla="*/ 0 w 4462921"/>
                <a:gd name="connsiteY6" fmla="*/ 1016000 h 4557713"/>
                <a:gd name="connsiteX7" fmla="*/ 0 w 4462921"/>
                <a:gd name="connsiteY7" fmla="*/ 0 h 4557713"/>
                <a:gd name="connsiteX0" fmla="*/ 0 w 4462921"/>
                <a:gd name="connsiteY0" fmla="*/ 0 h 4562475"/>
                <a:gd name="connsiteX1" fmla="*/ 4462462 w 4462921"/>
                <a:gd name="connsiteY1" fmla="*/ 1819275 h 4562475"/>
                <a:gd name="connsiteX2" fmla="*/ 4462463 w 4462921"/>
                <a:gd name="connsiteY2" fmla="*/ 2747962 h 4562475"/>
                <a:gd name="connsiteX3" fmla="*/ 2381 w 4462921"/>
                <a:gd name="connsiteY3" fmla="*/ 4562475 h 4562475"/>
                <a:gd name="connsiteX4" fmla="*/ 0 w 4462921"/>
                <a:gd name="connsiteY4" fmla="*/ 3543300 h 4562475"/>
                <a:gd name="connsiteX5" fmla="*/ 3275807 w 4462921"/>
                <a:gd name="connsiteY5" fmla="*/ 2286000 h 4562475"/>
                <a:gd name="connsiteX6" fmla="*/ 0 w 4462921"/>
                <a:gd name="connsiteY6" fmla="*/ 1016000 h 4562475"/>
                <a:gd name="connsiteX7" fmla="*/ 0 w 4462921"/>
                <a:gd name="connsiteY7" fmla="*/ 0 h 4562475"/>
                <a:gd name="connsiteX0" fmla="*/ 2486 w 4465407"/>
                <a:gd name="connsiteY0" fmla="*/ 0 h 4564856"/>
                <a:gd name="connsiteX1" fmla="*/ 4464948 w 4465407"/>
                <a:gd name="connsiteY1" fmla="*/ 1819275 h 4564856"/>
                <a:gd name="connsiteX2" fmla="*/ 4464949 w 4465407"/>
                <a:gd name="connsiteY2" fmla="*/ 2747962 h 4564856"/>
                <a:gd name="connsiteX3" fmla="*/ 105 w 4465407"/>
                <a:gd name="connsiteY3" fmla="*/ 4564856 h 4564856"/>
                <a:gd name="connsiteX4" fmla="*/ 2486 w 4465407"/>
                <a:gd name="connsiteY4" fmla="*/ 3543300 h 4564856"/>
                <a:gd name="connsiteX5" fmla="*/ 3278293 w 4465407"/>
                <a:gd name="connsiteY5" fmla="*/ 2286000 h 4564856"/>
                <a:gd name="connsiteX6" fmla="*/ 2486 w 4465407"/>
                <a:gd name="connsiteY6" fmla="*/ 1016000 h 4564856"/>
                <a:gd name="connsiteX7" fmla="*/ 2486 w 4465407"/>
                <a:gd name="connsiteY7" fmla="*/ 0 h 4564856"/>
                <a:gd name="connsiteX0" fmla="*/ 2610 w 4465531"/>
                <a:gd name="connsiteY0" fmla="*/ 0 h 4564856"/>
                <a:gd name="connsiteX1" fmla="*/ 4465072 w 4465531"/>
                <a:gd name="connsiteY1" fmla="*/ 1819275 h 4564856"/>
                <a:gd name="connsiteX2" fmla="*/ 4465073 w 4465531"/>
                <a:gd name="connsiteY2" fmla="*/ 2747962 h 4564856"/>
                <a:gd name="connsiteX3" fmla="*/ 229 w 4465531"/>
                <a:gd name="connsiteY3" fmla="*/ 4564856 h 4564856"/>
                <a:gd name="connsiteX4" fmla="*/ 228 w 4465531"/>
                <a:gd name="connsiteY4" fmla="*/ 3545681 h 4564856"/>
                <a:gd name="connsiteX5" fmla="*/ 3278417 w 4465531"/>
                <a:gd name="connsiteY5" fmla="*/ 2286000 h 4564856"/>
                <a:gd name="connsiteX6" fmla="*/ 2610 w 4465531"/>
                <a:gd name="connsiteY6" fmla="*/ 1016000 h 4564856"/>
                <a:gd name="connsiteX7" fmla="*/ 2610 w 4465531"/>
                <a:gd name="connsiteY7" fmla="*/ 0 h 4564856"/>
                <a:gd name="connsiteX0" fmla="*/ 2610 w 4465531"/>
                <a:gd name="connsiteY0" fmla="*/ 0 h 4564856"/>
                <a:gd name="connsiteX1" fmla="*/ 4465072 w 4465531"/>
                <a:gd name="connsiteY1" fmla="*/ 1819275 h 4564856"/>
                <a:gd name="connsiteX2" fmla="*/ 4465073 w 4465531"/>
                <a:gd name="connsiteY2" fmla="*/ 2750343 h 4564856"/>
                <a:gd name="connsiteX3" fmla="*/ 229 w 4465531"/>
                <a:gd name="connsiteY3" fmla="*/ 4564856 h 4564856"/>
                <a:gd name="connsiteX4" fmla="*/ 228 w 4465531"/>
                <a:gd name="connsiteY4" fmla="*/ 3545681 h 4564856"/>
                <a:gd name="connsiteX5" fmla="*/ 3278417 w 4465531"/>
                <a:gd name="connsiteY5" fmla="*/ 2286000 h 4564856"/>
                <a:gd name="connsiteX6" fmla="*/ 2610 w 4465531"/>
                <a:gd name="connsiteY6" fmla="*/ 1016000 h 4564856"/>
                <a:gd name="connsiteX7" fmla="*/ 2610 w 4465531"/>
                <a:gd name="connsiteY7" fmla="*/ 0 h 4564856"/>
                <a:gd name="connsiteX0" fmla="*/ 2610 w 4465531"/>
                <a:gd name="connsiteY0" fmla="*/ 0 h 4564856"/>
                <a:gd name="connsiteX1" fmla="*/ 4465072 w 4465531"/>
                <a:gd name="connsiteY1" fmla="*/ 1819275 h 4564856"/>
                <a:gd name="connsiteX2" fmla="*/ 4465073 w 4465531"/>
                <a:gd name="connsiteY2" fmla="*/ 2755106 h 4564856"/>
                <a:gd name="connsiteX3" fmla="*/ 229 w 4465531"/>
                <a:gd name="connsiteY3" fmla="*/ 4564856 h 4564856"/>
                <a:gd name="connsiteX4" fmla="*/ 228 w 4465531"/>
                <a:gd name="connsiteY4" fmla="*/ 3545681 h 4564856"/>
                <a:gd name="connsiteX5" fmla="*/ 3278417 w 4465531"/>
                <a:gd name="connsiteY5" fmla="*/ 2286000 h 4564856"/>
                <a:gd name="connsiteX6" fmla="*/ 2610 w 4465531"/>
                <a:gd name="connsiteY6" fmla="*/ 1016000 h 4564856"/>
                <a:gd name="connsiteX7" fmla="*/ 2610 w 4465531"/>
                <a:gd name="connsiteY7" fmla="*/ 0 h 4564856"/>
                <a:gd name="connsiteX0" fmla="*/ 2610 w 4467453"/>
                <a:gd name="connsiteY0" fmla="*/ 0 h 4564856"/>
                <a:gd name="connsiteX1" fmla="*/ 4467453 w 4467453"/>
                <a:gd name="connsiteY1" fmla="*/ 1816894 h 4564856"/>
                <a:gd name="connsiteX2" fmla="*/ 4465073 w 4467453"/>
                <a:gd name="connsiteY2" fmla="*/ 2755106 h 4564856"/>
                <a:gd name="connsiteX3" fmla="*/ 229 w 4467453"/>
                <a:gd name="connsiteY3" fmla="*/ 4564856 h 4564856"/>
                <a:gd name="connsiteX4" fmla="*/ 228 w 4467453"/>
                <a:gd name="connsiteY4" fmla="*/ 3545681 h 4564856"/>
                <a:gd name="connsiteX5" fmla="*/ 3278417 w 4467453"/>
                <a:gd name="connsiteY5" fmla="*/ 2286000 h 4564856"/>
                <a:gd name="connsiteX6" fmla="*/ 2610 w 4467453"/>
                <a:gd name="connsiteY6" fmla="*/ 1016000 h 4564856"/>
                <a:gd name="connsiteX7" fmla="*/ 2610 w 4467453"/>
                <a:gd name="connsiteY7" fmla="*/ 0 h 4564856"/>
                <a:gd name="connsiteX0" fmla="*/ 2610 w 4467453"/>
                <a:gd name="connsiteY0" fmla="*/ 0 h 4564856"/>
                <a:gd name="connsiteX1" fmla="*/ 4467453 w 4467453"/>
                <a:gd name="connsiteY1" fmla="*/ 1816894 h 4564856"/>
                <a:gd name="connsiteX2" fmla="*/ 4465073 w 4467453"/>
                <a:gd name="connsiteY2" fmla="*/ 2755106 h 4564856"/>
                <a:gd name="connsiteX3" fmla="*/ 229 w 4467453"/>
                <a:gd name="connsiteY3" fmla="*/ 4564856 h 4564856"/>
                <a:gd name="connsiteX4" fmla="*/ 228 w 4467453"/>
                <a:gd name="connsiteY4" fmla="*/ 3545681 h 4564856"/>
                <a:gd name="connsiteX5" fmla="*/ 3278417 w 4467453"/>
                <a:gd name="connsiteY5" fmla="*/ 2286000 h 4564856"/>
                <a:gd name="connsiteX6" fmla="*/ 2610 w 4467453"/>
                <a:gd name="connsiteY6" fmla="*/ 1020763 h 4564856"/>
                <a:gd name="connsiteX7" fmla="*/ 2610 w 4467453"/>
                <a:gd name="connsiteY7" fmla="*/ 0 h 4564856"/>
                <a:gd name="connsiteX0" fmla="*/ 2610 w 4467453"/>
                <a:gd name="connsiteY0" fmla="*/ 0 h 4564856"/>
                <a:gd name="connsiteX1" fmla="*/ 4467453 w 4467453"/>
                <a:gd name="connsiteY1" fmla="*/ 1816894 h 4564856"/>
                <a:gd name="connsiteX2" fmla="*/ 4465073 w 4467453"/>
                <a:gd name="connsiteY2" fmla="*/ 2755106 h 4564856"/>
                <a:gd name="connsiteX3" fmla="*/ 229 w 4467453"/>
                <a:gd name="connsiteY3" fmla="*/ 4564856 h 4564856"/>
                <a:gd name="connsiteX4" fmla="*/ 228 w 4467453"/>
                <a:gd name="connsiteY4" fmla="*/ 3545681 h 4564856"/>
                <a:gd name="connsiteX5" fmla="*/ 3271273 w 4467453"/>
                <a:gd name="connsiteY5" fmla="*/ 2288382 h 4564856"/>
                <a:gd name="connsiteX6" fmla="*/ 2610 w 4467453"/>
                <a:gd name="connsiteY6" fmla="*/ 1020763 h 4564856"/>
                <a:gd name="connsiteX7" fmla="*/ 2610 w 4467453"/>
                <a:gd name="connsiteY7" fmla="*/ 0 h 4564856"/>
                <a:gd name="connsiteX0" fmla="*/ 2610 w 4467453"/>
                <a:gd name="connsiteY0" fmla="*/ 0 h 4564856"/>
                <a:gd name="connsiteX1" fmla="*/ 4467453 w 4467453"/>
                <a:gd name="connsiteY1" fmla="*/ 1816894 h 4564856"/>
                <a:gd name="connsiteX2" fmla="*/ 4465073 w 4467453"/>
                <a:gd name="connsiteY2" fmla="*/ 2755106 h 4564856"/>
                <a:gd name="connsiteX3" fmla="*/ 229 w 4467453"/>
                <a:gd name="connsiteY3" fmla="*/ 4564856 h 4564856"/>
                <a:gd name="connsiteX4" fmla="*/ 228 w 4467453"/>
                <a:gd name="connsiteY4" fmla="*/ 3545681 h 4564856"/>
                <a:gd name="connsiteX5" fmla="*/ 3271273 w 4467453"/>
                <a:gd name="connsiteY5" fmla="*/ 2288382 h 4564856"/>
                <a:gd name="connsiteX6" fmla="*/ 2610 w 4467453"/>
                <a:gd name="connsiteY6" fmla="*/ 1020763 h 4564856"/>
                <a:gd name="connsiteX7" fmla="*/ 2610 w 4467453"/>
                <a:gd name="connsiteY7" fmla="*/ 0 h 4564856"/>
                <a:gd name="connsiteX0" fmla="*/ 2610 w 4465530"/>
                <a:gd name="connsiteY0" fmla="*/ 0 h 4564856"/>
                <a:gd name="connsiteX1" fmla="*/ 4465071 w 4465530"/>
                <a:gd name="connsiteY1" fmla="*/ 1819275 h 4564856"/>
                <a:gd name="connsiteX2" fmla="*/ 4465073 w 4465530"/>
                <a:gd name="connsiteY2" fmla="*/ 2755106 h 4564856"/>
                <a:gd name="connsiteX3" fmla="*/ 229 w 4465530"/>
                <a:gd name="connsiteY3" fmla="*/ 4564856 h 4564856"/>
                <a:gd name="connsiteX4" fmla="*/ 228 w 4465530"/>
                <a:gd name="connsiteY4" fmla="*/ 3545681 h 4564856"/>
                <a:gd name="connsiteX5" fmla="*/ 3271273 w 4465530"/>
                <a:gd name="connsiteY5" fmla="*/ 2288382 h 4564856"/>
                <a:gd name="connsiteX6" fmla="*/ 2610 w 4465530"/>
                <a:gd name="connsiteY6" fmla="*/ 1020763 h 4564856"/>
                <a:gd name="connsiteX7" fmla="*/ 2610 w 4465530"/>
                <a:gd name="connsiteY7" fmla="*/ 0 h 4564856"/>
                <a:gd name="connsiteX0" fmla="*/ 2610 w 4465530"/>
                <a:gd name="connsiteY0" fmla="*/ 0 h 4564856"/>
                <a:gd name="connsiteX1" fmla="*/ 4465071 w 4465530"/>
                <a:gd name="connsiteY1" fmla="*/ 1812131 h 4564856"/>
                <a:gd name="connsiteX2" fmla="*/ 4465073 w 4465530"/>
                <a:gd name="connsiteY2" fmla="*/ 2755106 h 4564856"/>
                <a:gd name="connsiteX3" fmla="*/ 229 w 4465530"/>
                <a:gd name="connsiteY3" fmla="*/ 4564856 h 4564856"/>
                <a:gd name="connsiteX4" fmla="*/ 228 w 4465530"/>
                <a:gd name="connsiteY4" fmla="*/ 3545681 h 4564856"/>
                <a:gd name="connsiteX5" fmla="*/ 3271273 w 4465530"/>
                <a:gd name="connsiteY5" fmla="*/ 2288382 h 4564856"/>
                <a:gd name="connsiteX6" fmla="*/ 2610 w 4465530"/>
                <a:gd name="connsiteY6" fmla="*/ 1020763 h 4564856"/>
                <a:gd name="connsiteX7" fmla="*/ 2610 w 4465530"/>
                <a:gd name="connsiteY7" fmla="*/ 0 h 4564856"/>
                <a:gd name="connsiteX0" fmla="*/ 2610 w 4465530"/>
                <a:gd name="connsiteY0" fmla="*/ 0 h 4564856"/>
                <a:gd name="connsiteX1" fmla="*/ 4465071 w 4465530"/>
                <a:gd name="connsiteY1" fmla="*/ 1812131 h 4564856"/>
                <a:gd name="connsiteX2" fmla="*/ 4465073 w 4465530"/>
                <a:gd name="connsiteY2" fmla="*/ 2755106 h 4564856"/>
                <a:gd name="connsiteX3" fmla="*/ 229 w 4465530"/>
                <a:gd name="connsiteY3" fmla="*/ 4564856 h 4564856"/>
                <a:gd name="connsiteX4" fmla="*/ 228 w 4465530"/>
                <a:gd name="connsiteY4" fmla="*/ 3545681 h 4564856"/>
                <a:gd name="connsiteX5" fmla="*/ 3271273 w 4465530"/>
                <a:gd name="connsiteY5" fmla="*/ 2288382 h 4564856"/>
                <a:gd name="connsiteX6" fmla="*/ 2610 w 4465530"/>
                <a:gd name="connsiteY6" fmla="*/ 1023145 h 4564856"/>
                <a:gd name="connsiteX7" fmla="*/ 2610 w 4465530"/>
                <a:gd name="connsiteY7" fmla="*/ 0 h 4564856"/>
                <a:gd name="connsiteX0" fmla="*/ 2610 w 4465530"/>
                <a:gd name="connsiteY0" fmla="*/ 0 h 4564856"/>
                <a:gd name="connsiteX1" fmla="*/ 4465071 w 4465530"/>
                <a:gd name="connsiteY1" fmla="*/ 1812131 h 4564856"/>
                <a:gd name="connsiteX2" fmla="*/ 4465073 w 4465530"/>
                <a:gd name="connsiteY2" fmla="*/ 2755106 h 4564856"/>
                <a:gd name="connsiteX3" fmla="*/ 229 w 4465530"/>
                <a:gd name="connsiteY3" fmla="*/ 4564856 h 4564856"/>
                <a:gd name="connsiteX4" fmla="*/ 228 w 4465530"/>
                <a:gd name="connsiteY4" fmla="*/ 3545681 h 4564856"/>
                <a:gd name="connsiteX5" fmla="*/ 3264129 w 4465530"/>
                <a:gd name="connsiteY5" fmla="*/ 2288382 h 4564856"/>
                <a:gd name="connsiteX6" fmla="*/ 2610 w 4465530"/>
                <a:gd name="connsiteY6" fmla="*/ 1023145 h 4564856"/>
                <a:gd name="connsiteX7" fmla="*/ 2610 w 4465530"/>
                <a:gd name="connsiteY7" fmla="*/ 0 h 4564856"/>
                <a:gd name="connsiteX0" fmla="*/ 0 w 4467986"/>
                <a:gd name="connsiteY0" fmla="*/ 0 h 4564856"/>
                <a:gd name="connsiteX1" fmla="*/ 4467527 w 4467986"/>
                <a:gd name="connsiteY1" fmla="*/ 1812131 h 4564856"/>
                <a:gd name="connsiteX2" fmla="*/ 4467529 w 4467986"/>
                <a:gd name="connsiteY2" fmla="*/ 2755106 h 4564856"/>
                <a:gd name="connsiteX3" fmla="*/ 2685 w 4467986"/>
                <a:gd name="connsiteY3" fmla="*/ 4564856 h 4564856"/>
                <a:gd name="connsiteX4" fmla="*/ 2684 w 4467986"/>
                <a:gd name="connsiteY4" fmla="*/ 3545681 h 4564856"/>
                <a:gd name="connsiteX5" fmla="*/ 3266585 w 4467986"/>
                <a:gd name="connsiteY5" fmla="*/ 2288382 h 4564856"/>
                <a:gd name="connsiteX6" fmla="*/ 5066 w 4467986"/>
                <a:gd name="connsiteY6" fmla="*/ 1023145 h 4564856"/>
                <a:gd name="connsiteX7" fmla="*/ 0 w 4467986"/>
                <a:gd name="connsiteY7" fmla="*/ 0 h 4564856"/>
                <a:gd name="connsiteX0" fmla="*/ 0 w 4467986"/>
                <a:gd name="connsiteY0" fmla="*/ 0 h 4564856"/>
                <a:gd name="connsiteX1" fmla="*/ 4467527 w 4467986"/>
                <a:gd name="connsiteY1" fmla="*/ 1812131 h 4564856"/>
                <a:gd name="connsiteX2" fmla="*/ 4467529 w 4467986"/>
                <a:gd name="connsiteY2" fmla="*/ 2755106 h 4564856"/>
                <a:gd name="connsiteX3" fmla="*/ 2685 w 4467986"/>
                <a:gd name="connsiteY3" fmla="*/ 4564856 h 4564856"/>
                <a:gd name="connsiteX4" fmla="*/ 2684 w 4467986"/>
                <a:gd name="connsiteY4" fmla="*/ 3545681 h 4564856"/>
                <a:gd name="connsiteX5" fmla="*/ 3266585 w 4467986"/>
                <a:gd name="connsiteY5" fmla="*/ 2288382 h 4564856"/>
                <a:gd name="connsiteX6" fmla="*/ 2533 w 4467986"/>
                <a:gd name="connsiteY6" fmla="*/ 1018079 h 4564856"/>
                <a:gd name="connsiteX7" fmla="*/ 0 w 4467986"/>
                <a:gd name="connsiteY7" fmla="*/ 0 h 4564856"/>
                <a:gd name="connsiteX0" fmla="*/ 0 w 4467986"/>
                <a:gd name="connsiteY0" fmla="*/ 0 h 4564856"/>
                <a:gd name="connsiteX1" fmla="*/ 4467527 w 4467986"/>
                <a:gd name="connsiteY1" fmla="*/ 1812131 h 4564856"/>
                <a:gd name="connsiteX2" fmla="*/ 4467529 w 4467986"/>
                <a:gd name="connsiteY2" fmla="*/ 2755106 h 4564856"/>
                <a:gd name="connsiteX3" fmla="*/ 2685 w 4467986"/>
                <a:gd name="connsiteY3" fmla="*/ 4564856 h 4564856"/>
                <a:gd name="connsiteX4" fmla="*/ 2684 w 4467986"/>
                <a:gd name="connsiteY4" fmla="*/ 3545681 h 4564856"/>
                <a:gd name="connsiteX5" fmla="*/ 3266585 w 4467986"/>
                <a:gd name="connsiteY5" fmla="*/ 2288382 h 4564856"/>
                <a:gd name="connsiteX6" fmla="*/ 2533 w 4467986"/>
                <a:gd name="connsiteY6" fmla="*/ 1023145 h 4564856"/>
                <a:gd name="connsiteX7" fmla="*/ 0 w 4467986"/>
                <a:gd name="connsiteY7" fmla="*/ 0 h 4564856"/>
                <a:gd name="connsiteX0" fmla="*/ 0 w 4467986"/>
                <a:gd name="connsiteY0" fmla="*/ 0 h 4567262"/>
                <a:gd name="connsiteX1" fmla="*/ 4467527 w 4467986"/>
                <a:gd name="connsiteY1" fmla="*/ 1814537 h 4567262"/>
                <a:gd name="connsiteX2" fmla="*/ 4467529 w 4467986"/>
                <a:gd name="connsiteY2" fmla="*/ 2757512 h 4567262"/>
                <a:gd name="connsiteX3" fmla="*/ 2685 w 4467986"/>
                <a:gd name="connsiteY3" fmla="*/ 4567262 h 4567262"/>
                <a:gd name="connsiteX4" fmla="*/ 2684 w 4467986"/>
                <a:gd name="connsiteY4" fmla="*/ 3548087 h 4567262"/>
                <a:gd name="connsiteX5" fmla="*/ 3266585 w 4467986"/>
                <a:gd name="connsiteY5" fmla="*/ 2290788 h 4567262"/>
                <a:gd name="connsiteX6" fmla="*/ 2533 w 4467986"/>
                <a:gd name="connsiteY6" fmla="*/ 1025551 h 4567262"/>
                <a:gd name="connsiteX7" fmla="*/ 0 w 4467986"/>
                <a:gd name="connsiteY7" fmla="*/ 0 h 4567262"/>
                <a:gd name="connsiteX0" fmla="*/ 377 w 4465956"/>
                <a:gd name="connsiteY0" fmla="*/ 0 h 4569668"/>
                <a:gd name="connsiteX1" fmla="*/ 4465497 w 4465956"/>
                <a:gd name="connsiteY1" fmla="*/ 1816943 h 4569668"/>
                <a:gd name="connsiteX2" fmla="*/ 4465499 w 4465956"/>
                <a:gd name="connsiteY2" fmla="*/ 2759918 h 4569668"/>
                <a:gd name="connsiteX3" fmla="*/ 655 w 4465956"/>
                <a:gd name="connsiteY3" fmla="*/ 4569668 h 4569668"/>
                <a:gd name="connsiteX4" fmla="*/ 654 w 4465956"/>
                <a:gd name="connsiteY4" fmla="*/ 3550493 h 4569668"/>
                <a:gd name="connsiteX5" fmla="*/ 3264555 w 4465956"/>
                <a:gd name="connsiteY5" fmla="*/ 2293194 h 4569668"/>
                <a:gd name="connsiteX6" fmla="*/ 503 w 4465956"/>
                <a:gd name="connsiteY6" fmla="*/ 1027957 h 4569668"/>
                <a:gd name="connsiteX7" fmla="*/ 377 w 4465956"/>
                <a:gd name="connsiteY7" fmla="*/ 0 h 4569668"/>
                <a:gd name="connsiteX0" fmla="*/ 377 w 4465956"/>
                <a:gd name="connsiteY0" fmla="*/ 0 h 4569668"/>
                <a:gd name="connsiteX1" fmla="*/ 4465497 w 4465956"/>
                <a:gd name="connsiteY1" fmla="*/ 1816943 h 4569668"/>
                <a:gd name="connsiteX2" fmla="*/ 4465499 w 4465956"/>
                <a:gd name="connsiteY2" fmla="*/ 2759918 h 4569668"/>
                <a:gd name="connsiteX3" fmla="*/ 655 w 4465956"/>
                <a:gd name="connsiteY3" fmla="*/ 4569668 h 4569668"/>
                <a:gd name="connsiteX4" fmla="*/ 654 w 4465956"/>
                <a:gd name="connsiteY4" fmla="*/ 3548111 h 4569668"/>
                <a:gd name="connsiteX5" fmla="*/ 3264555 w 4465956"/>
                <a:gd name="connsiteY5" fmla="*/ 2293194 h 4569668"/>
                <a:gd name="connsiteX6" fmla="*/ 503 w 4465956"/>
                <a:gd name="connsiteY6" fmla="*/ 1027957 h 4569668"/>
                <a:gd name="connsiteX7" fmla="*/ 377 w 4465956"/>
                <a:gd name="connsiteY7" fmla="*/ 0 h 4569668"/>
                <a:gd name="connsiteX0" fmla="*/ 377 w 4465956"/>
                <a:gd name="connsiteY0" fmla="*/ 0 h 4569668"/>
                <a:gd name="connsiteX1" fmla="*/ 4465497 w 4465956"/>
                <a:gd name="connsiteY1" fmla="*/ 1816943 h 4569668"/>
                <a:gd name="connsiteX2" fmla="*/ 4465499 w 4465956"/>
                <a:gd name="connsiteY2" fmla="*/ 2759918 h 4569668"/>
                <a:gd name="connsiteX3" fmla="*/ 655 w 4465956"/>
                <a:gd name="connsiteY3" fmla="*/ 4569668 h 4569668"/>
                <a:gd name="connsiteX4" fmla="*/ 654 w 4465956"/>
                <a:gd name="connsiteY4" fmla="*/ 3548111 h 4569668"/>
                <a:gd name="connsiteX5" fmla="*/ 3257411 w 4465956"/>
                <a:gd name="connsiteY5" fmla="*/ 2293194 h 4569668"/>
                <a:gd name="connsiteX6" fmla="*/ 503 w 4465956"/>
                <a:gd name="connsiteY6" fmla="*/ 1027957 h 4569668"/>
                <a:gd name="connsiteX7" fmla="*/ 377 w 4465956"/>
                <a:gd name="connsiteY7" fmla="*/ 0 h 456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5956" h="4569668">
                  <a:moveTo>
                    <a:pt x="377" y="0"/>
                  </a:moveTo>
                  <a:lnTo>
                    <a:pt x="4465497" y="1816943"/>
                  </a:lnTo>
                  <a:cubicBezTo>
                    <a:pt x="4463910" y="2124918"/>
                    <a:pt x="4467086" y="2451943"/>
                    <a:pt x="4465499" y="2759918"/>
                  </a:cubicBezTo>
                  <a:lnTo>
                    <a:pt x="655" y="4569668"/>
                  </a:lnTo>
                  <a:cubicBezTo>
                    <a:pt x="-139" y="4230737"/>
                    <a:pt x="1448" y="3887042"/>
                    <a:pt x="654" y="3548111"/>
                  </a:cubicBezTo>
                  <a:lnTo>
                    <a:pt x="3257411" y="2293194"/>
                  </a:lnTo>
                  <a:lnTo>
                    <a:pt x="503" y="1027957"/>
                  </a:lnTo>
                  <a:cubicBezTo>
                    <a:pt x="-1186" y="686909"/>
                    <a:pt x="2066" y="341048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6970" y="4358855"/>
              <a:ext cx="3074395" cy="2510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9677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8991" y="764209"/>
            <a:ext cx="8443637" cy="871119"/>
          </a:xfrm>
          <a:prstGeom prst="rect">
            <a:avLst/>
          </a:prstGeom>
        </p:spPr>
        <p:txBody>
          <a:bodyPr lIns="0" tIns="0" anchor="b" anchorCtr="0">
            <a:noAutofit/>
          </a:bodyPr>
          <a:lstStyle>
            <a:lvl1pPr algn="l">
              <a:lnSpc>
                <a:spcPts val="3900"/>
              </a:lnSpc>
              <a:defRPr sz="2700" b="0" spc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84283" y="4903050"/>
            <a:ext cx="508345" cy="121416"/>
          </a:xfrm>
          <a:prstGeom prst="rect">
            <a:avLst/>
          </a:prstGeom>
        </p:spPr>
        <p:txBody>
          <a:bodyPr vert="horz" wrap="square" lIns="91436" tIns="45718" rIns="0" bIns="45718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48990" y="4903050"/>
            <a:ext cx="2760947" cy="1214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Copyright © 2014 Accenture  All rights reserved.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43113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8991" y="764209"/>
            <a:ext cx="8443637" cy="871119"/>
          </a:xfrm>
          <a:prstGeom prst="rect">
            <a:avLst/>
          </a:prstGeom>
        </p:spPr>
        <p:txBody>
          <a:bodyPr lIns="0" tIns="0" anchor="b" anchorCtr="0">
            <a:noAutofit/>
          </a:bodyPr>
          <a:lstStyle>
            <a:lvl1pPr algn="l">
              <a:lnSpc>
                <a:spcPts val="3900"/>
              </a:lnSpc>
              <a:defRPr sz="2700" b="0" spc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84283" y="4903050"/>
            <a:ext cx="508345" cy="121416"/>
          </a:xfrm>
          <a:prstGeom prst="rect">
            <a:avLst/>
          </a:prstGeom>
        </p:spPr>
        <p:txBody>
          <a:bodyPr vert="horz" wrap="square" lIns="91436" tIns="45718" rIns="0" bIns="45718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48990" y="4903050"/>
            <a:ext cx="2760947" cy="1214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Copyright © 2014 Accenture  All rights reserved.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48990" y="1635540"/>
            <a:ext cx="8443638" cy="317704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2935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8991" y="767545"/>
            <a:ext cx="8443637" cy="871119"/>
          </a:xfrm>
          <a:prstGeom prst="rect">
            <a:avLst/>
          </a:prstGeom>
        </p:spPr>
        <p:txBody>
          <a:bodyPr lIns="0" tIns="0" anchor="b" anchorCtr="0">
            <a:noAutofit/>
          </a:bodyPr>
          <a:lstStyle>
            <a:lvl1pPr algn="l">
              <a:lnSpc>
                <a:spcPts val="3900"/>
              </a:lnSpc>
              <a:defRPr sz="2700" b="0" spc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 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84283" y="4903050"/>
            <a:ext cx="508345" cy="121416"/>
          </a:xfrm>
          <a:prstGeom prst="rect">
            <a:avLst/>
          </a:prstGeom>
        </p:spPr>
        <p:txBody>
          <a:bodyPr vert="horz" wrap="square" lIns="91436" tIns="45718" rIns="0" bIns="45718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48990" y="4903050"/>
            <a:ext cx="2760947" cy="1214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Copyright © 2014 Accenture  All rights reserved.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718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8991" y="767545"/>
            <a:ext cx="8443637" cy="871119"/>
          </a:xfrm>
          <a:prstGeom prst="rect">
            <a:avLst/>
          </a:prstGeom>
        </p:spPr>
        <p:txBody>
          <a:bodyPr lIns="0" tIns="0" anchor="b" anchorCtr="0">
            <a:noAutofit/>
          </a:bodyPr>
          <a:lstStyle>
            <a:lvl1pPr algn="l">
              <a:lnSpc>
                <a:spcPts val="3900"/>
              </a:lnSpc>
              <a:defRPr sz="2700" b="0" spc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 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84283" y="4903050"/>
            <a:ext cx="508345" cy="121416"/>
          </a:xfrm>
          <a:prstGeom prst="rect">
            <a:avLst/>
          </a:prstGeom>
        </p:spPr>
        <p:txBody>
          <a:bodyPr vert="horz" wrap="square" lIns="91436" tIns="45718" rIns="0" bIns="45718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48990" y="4903050"/>
            <a:ext cx="2760947" cy="1214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Copyright © 2014 Accenture  All rights reserved.</a:t>
            </a:r>
            <a:endParaRPr lang="en-AU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1"/>
          </p:nvPr>
        </p:nvSpPr>
        <p:spPr>
          <a:xfrm>
            <a:off x="348990" y="1635540"/>
            <a:ext cx="8443638" cy="31770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0583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JBWServer\Shared\Clients\Presentations\Accenture\Elise Cornille - 13-2687 - Accenture Technology Labs ppt\Working Files\Final Images\42-21712586_RM_36_$1250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1" y="0"/>
            <a:ext cx="914969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8991" y="628800"/>
            <a:ext cx="8443637" cy="871119"/>
          </a:xfrm>
          <a:prstGeom prst="rect">
            <a:avLst/>
          </a:prstGeom>
        </p:spPr>
        <p:txBody>
          <a:bodyPr lIns="0" tIns="0" anchor="b" anchorCtr="0">
            <a:noAutofit/>
          </a:bodyPr>
          <a:lstStyle>
            <a:lvl1pPr algn="l">
              <a:lnSpc>
                <a:spcPts val="3900"/>
              </a:lnSpc>
              <a:defRPr sz="2700" b="0" spc="0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 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84283" y="4903050"/>
            <a:ext cx="508345" cy="121416"/>
          </a:xfrm>
          <a:prstGeom prst="rect">
            <a:avLst/>
          </a:prstGeom>
        </p:spPr>
        <p:txBody>
          <a:bodyPr vert="horz" wrap="square" lIns="91436" tIns="45718" rIns="0" bIns="45718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48990" y="4903050"/>
            <a:ext cx="2760947" cy="1214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Copyright © 2014 Accenture  All rights reserved.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8917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JBWServer\Shared\Clients\Presentations\Accenture\Elise Cornille - 13-2687 - Accenture Technology Labs ppt\Working Files\Final Images\42-16284763_RM_36_$1250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618" y="0"/>
            <a:ext cx="914780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8991" y="265557"/>
            <a:ext cx="8443637" cy="871119"/>
          </a:xfrm>
          <a:prstGeom prst="rect">
            <a:avLst/>
          </a:prstGeom>
        </p:spPr>
        <p:txBody>
          <a:bodyPr lIns="0" tIns="0" anchor="b" anchorCtr="0">
            <a:noAutofit/>
          </a:bodyPr>
          <a:lstStyle>
            <a:lvl1pPr algn="l">
              <a:lnSpc>
                <a:spcPts val="3900"/>
              </a:lnSpc>
              <a:defRPr sz="2700" b="0" spc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 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84283" y="4903050"/>
            <a:ext cx="508345" cy="121416"/>
          </a:xfrm>
          <a:prstGeom prst="rect">
            <a:avLst/>
          </a:prstGeom>
        </p:spPr>
        <p:txBody>
          <a:bodyPr vert="horz" wrap="square" lIns="91436" tIns="45718" rIns="0" bIns="45718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48990" y="4903050"/>
            <a:ext cx="2760947" cy="1214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Copyright © 2014 Accenture  All rights reserved.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0121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vider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JBWServer\Shared\Clients\Presentations\Accenture\Elise Cornille - 13-2687 - Accenture Technology Labs ppt\Working Files\Final Images\42-31918365_RM_36_$1250-PS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8991" y="164643"/>
            <a:ext cx="8443637" cy="871119"/>
          </a:xfrm>
          <a:prstGeom prst="rect">
            <a:avLst/>
          </a:prstGeom>
        </p:spPr>
        <p:txBody>
          <a:bodyPr lIns="0" tIns="0" anchor="b" anchorCtr="0">
            <a:noAutofit/>
          </a:bodyPr>
          <a:lstStyle>
            <a:lvl1pPr algn="l">
              <a:lnSpc>
                <a:spcPts val="3900"/>
              </a:lnSpc>
              <a:defRPr sz="2700" b="0" spc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 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84283" y="4903050"/>
            <a:ext cx="508345" cy="121416"/>
          </a:xfrm>
          <a:prstGeom prst="rect">
            <a:avLst/>
          </a:prstGeom>
        </p:spPr>
        <p:txBody>
          <a:bodyPr vert="horz" wrap="square" lIns="91436" tIns="45718" rIns="0" bIns="45718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48990" y="4903050"/>
            <a:ext cx="2760947" cy="1214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Copyright © 2014 Accenture  All rights reserved.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20391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vider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JBWServer\Shared\Clients\Presentations\Accenture\Elise Cornille - 13-2687 - Accenture Technology Labs ppt\Working Files\Final Images\42-39925749_RM_36_$1250-PS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969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8991" y="122715"/>
            <a:ext cx="8443637" cy="871119"/>
          </a:xfrm>
          <a:prstGeom prst="rect">
            <a:avLst/>
          </a:prstGeom>
        </p:spPr>
        <p:txBody>
          <a:bodyPr lIns="0" tIns="0" anchor="b" anchorCtr="0">
            <a:noAutofit/>
          </a:bodyPr>
          <a:lstStyle>
            <a:lvl1pPr algn="l">
              <a:lnSpc>
                <a:spcPts val="3900"/>
              </a:lnSpc>
              <a:defRPr sz="2700" b="0" spc="0" baseline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 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84283" y="4903050"/>
            <a:ext cx="508345" cy="121416"/>
          </a:xfrm>
          <a:prstGeom prst="rect">
            <a:avLst/>
          </a:prstGeom>
        </p:spPr>
        <p:txBody>
          <a:bodyPr vert="horz" wrap="square" lIns="91436" tIns="45718" rIns="0" bIns="45718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48990" y="4903050"/>
            <a:ext cx="2760947" cy="1214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Copyright © 2014 Accenture  All rights reserved.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01023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348990" y="873064"/>
            <a:ext cx="8443637" cy="29693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348990" y="1169996"/>
            <a:ext cx="8443637" cy="364258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AU" dirty="0" smtClean="0"/>
              <a:t>Copyright © 2014 Accenture  All rights reserved.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688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Text slide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348990" y="873064"/>
            <a:ext cx="4183109" cy="29693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1"/>
          </p:nvPr>
        </p:nvSpPr>
        <p:spPr>
          <a:xfrm>
            <a:off x="348990" y="1169995"/>
            <a:ext cx="4183109" cy="36425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613093" y="873064"/>
            <a:ext cx="4179534" cy="29693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Content Placeholder 7"/>
          <p:cNvSpPr>
            <a:spLocks noGrp="1"/>
          </p:cNvSpPr>
          <p:nvPr>
            <p:ph sz="quarter" idx="17"/>
          </p:nvPr>
        </p:nvSpPr>
        <p:spPr>
          <a:xfrm>
            <a:off x="4613093" y="1169995"/>
            <a:ext cx="4179534" cy="36425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AU" dirty="0" smtClean="0"/>
              <a:t>Copyright © 2014 Accenture  All rights reserved.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2168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Text slid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348991" y="872527"/>
            <a:ext cx="8443637" cy="29693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1"/>
          </p:nvPr>
        </p:nvSpPr>
        <p:spPr>
          <a:xfrm>
            <a:off x="348990" y="1169459"/>
            <a:ext cx="4183108" cy="364312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2" name="Content Placeholder 7"/>
          <p:cNvSpPr>
            <a:spLocks noGrp="1"/>
          </p:cNvSpPr>
          <p:nvPr>
            <p:ph sz="quarter" idx="17"/>
          </p:nvPr>
        </p:nvSpPr>
        <p:spPr>
          <a:xfrm>
            <a:off x="4613093" y="1169459"/>
            <a:ext cx="4179534" cy="364312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AU" dirty="0" smtClean="0"/>
              <a:t>Copyright © 2014 Accenture  All rights reserved.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57798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348990" y="890260"/>
            <a:ext cx="8443637" cy="392232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 dirty="0" smtClean="0"/>
              <a:t>Copyright © 2014 Accenture  All rights reserved.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88037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/>
          </p:nvPr>
        </p:nvSpPr>
        <p:spPr>
          <a:xfrm>
            <a:off x="348990" y="889722"/>
            <a:ext cx="4183109" cy="392286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7"/>
          </p:nvPr>
        </p:nvSpPr>
        <p:spPr>
          <a:xfrm>
            <a:off x="4613093" y="889722"/>
            <a:ext cx="4179534" cy="392286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AU" dirty="0" smtClean="0"/>
              <a:t>Copyright © 2014 Accenture  All rights reserved.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95975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348990" y="872527"/>
            <a:ext cx="8443637" cy="29693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AU" dirty="0" smtClean="0"/>
              <a:t>Copyright © 2014 Accenture  All rights reserved.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7040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AU" dirty="0" smtClean="0"/>
              <a:t>Copyright © 2014 Accenture  All rights reserved.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7040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Copyright © 2014 Accenture  All rights reserved.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085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8990" y="886573"/>
            <a:ext cx="8443637" cy="3846019"/>
          </a:xfrm>
          <a:prstGeom prst="rect">
            <a:avLst/>
          </a:prstGeom>
        </p:spPr>
        <p:txBody>
          <a:bodyPr vert="horz" lIns="0" tIns="45718" rIns="0" bIns="45718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8990" y="0"/>
            <a:ext cx="8443638" cy="821341"/>
          </a:xfrm>
          <a:prstGeom prst="rect">
            <a:avLst/>
          </a:prstGeom>
        </p:spPr>
        <p:txBody>
          <a:bodyPr vert="horz" lIns="0" tIns="45718" rIns="91436" bIns="0" rtlCol="0" anchor="b" anchorCtr="0"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 flipH="1">
            <a:off x="8284282" y="4903050"/>
            <a:ext cx="508345" cy="121416"/>
          </a:xfrm>
          <a:prstGeom prst="rect">
            <a:avLst/>
          </a:prstGeom>
        </p:spPr>
        <p:txBody>
          <a:bodyPr vert="horz" wrap="square" lIns="91436" tIns="45718" rIns="0" bIns="45718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9"/>
          <p:cNvCxnSpPr>
            <a:cxnSpLocks noChangeShapeType="1"/>
          </p:cNvCxnSpPr>
          <p:nvPr userDrawn="1"/>
        </p:nvCxnSpPr>
        <p:spPr bwMode="auto">
          <a:xfrm>
            <a:off x="348990" y="870741"/>
            <a:ext cx="879351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 flipH="1">
            <a:off x="348990" y="4903050"/>
            <a:ext cx="4183109" cy="121416"/>
          </a:xfrm>
          <a:prstGeom prst="rect">
            <a:avLst/>
          </a:prstGeom>
          <a:noFill/>
        </p:spPr>
        <p:txBody>
          <a:bodyPr wrap="square" lIns="0" tIns="45718" rIns="91436" bIns="45718" anchor="ctr" anchorCtr="0">
            <a:noAutofit/>
          </a:bodyPr>
          <a:lstStyle>
            <a:lvl1pPr>
              <a:defRPr lang="en-AU" sz="8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Copyright © 2014 Accenture  All rights reserved.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20" r:id="rId2"/>
    <p:sldLayoutId id="2147483728" r:id="rId3"/>
    <p:sldLayoutId id="2147483731" r:id="rId4"/>
    <p:sldLayoutId id="2147483721" r:id="rId5"/>
    <p:sldLayoutId id="2147483725" r:id="rId6"/>
    <p:sldLayoutId id="2147483726" r:id="rId7"/>
    <p:sldLayoutId id="2147483727" r:id="rId8"/>
    <p:sldLayoutId id="2147483729" r:id="rId9"/>
    <p:sldLayoutId id="2147483723" r:id="rId10"/>
    <p:sldLayoutId id="2147483735" r:id="rId11"/>
    <p:sldLayoutId id="2147483724" r:id="rId12"/>
    <p:sldLayoutId id="2147483736" r:id="rId13"/>
    <p:sldLayoutId id="2147483738" r:id="rId14"/>
    <p:sldLayoutId id="2147483739" r:id="rId15"/>
    <p:sldLayoutId id="2147483740" r:id="rId16"/>
    <p:sldLayoutId id="2147483741" r:id="rId1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 typeface="Arial" charset="0"/>
        <a:defRPr lang="en-AU" sz="1700" kern="1200" spc="0" baseline="0" dirty="0" smtClean="0">
          <a:solidFill>
            <a:schemeClr val="tx1"/>
          </a:solidFill>
          <a:latin typeface="+mj-lt"/>
          <a:ea typeface="Arial" pitchFamily="-105" charset="-52"/>
          <a:cs typeface="Arial" pitchFamily="34" charset="0"/>
        </a:defRPr>
      </a:lvl1pPr>
      <a:lvl2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charset="0"/>
        <a:defRPr sz="2400">
          <a:solidFill>
            <a:schemeClr val="tx1"/>
          </a:solidFill>
          <a:latin typeface="Arial" pitchFamily="-105" charset="-52"/>
          <a:ea typeface="Arial" pitchFamily="-105" charset="-52"/>
          <a:cs typeface="Arial" pitchFamily="-105" charset="-52"/>
        </a:defRPr>
      </a:lvl2pPr>
      <a:lvl3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charset="0"/>
        <a:defRPr sz="2400">
          <a:solidFill>
            <a:schemeClr val="tx1"/>
          </a:solidFill>
          <a:latin typeface="Arial" pitchFamily="-105" charset="-52"/>
          <a:ea typeface="Arial" pitchFamily="-105" charset="-52"/>
          <a:cs typeface="Arial" pitchFamily="-105" charset="-52"/>
        </a:defRPr>
      </a:lvl3pPr>
      <a:lvl4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charset="0"/>
        <a:defRPr sz="2400">
          <a:solidFill>
            <a:schemeClr val="tx1"/>
          </a:solidFill>
          <a:latin typeface="Arial" pitchFamily="-105" charset="-52"/>
          <a:ea typeface="Arial" pitchFamily="-105" charset="-52"/>
          <a:cs typeface="Arial" pitchFamily="-105" charset="-52"/>
        </a:defRPr>
      </a:lvl4pPr>
      <a:lvl5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charset="0"/>
        <a:defRPr sz="2400">
          <a:solidFill>
            <a:schemeClr val="tx1"/>
          </a:solidFill>
          <a:latin typeface="Arial" pitchFamily="-105" charset="-52"/>
          <a:ea typeface="Arial" pitchFamily="-105" charset="-52"/>
          <a:cs typeface="Arial" pitchFamily="-105" charset="-52"/>
        </a:defRPr>
      </a:lvl5pPr>
      <a:lvl6pPr marL="457181" algn="l" rtl="0" eaLnBrk="1" fontAlgn="base" hangingPunct="1">
        <a:spcBef>
          <a:spcPct val="0"/>
        </a:spcBef>
        <a:spcAft>
          <a:spcPct val="0"/>
        </a:spcAft>
        <a:buFont typeface="Arial" pitchFamily="-105" charset="-52"/>
        <a:defRPr sz="2600">
          <a:solidFill>
            <a:schemeClr val="tx1"/>
          </a:solidFill>
          <a:latin typeface="Arial" pitchFamily="-105" charset="-52"/>
          <a:ea typeface="Arial" pitchFamily="-105" charset="-52"/>
          <a:cs typeface="Arial" pitchFamily="-105" charset="-52"/>
        </a:defRPr>
      </a:lvl6pPr>
      <a:lvl7pPr marL="914362" algn="l" rtl="0" eaLnBrk="1" fontAlgn="base" hangingPunct="1">
        <a:spcBef>
          <a:spcPct val="0"/>
        </a:spcBef>
        <a:spcAft>
          <a:spcPct val="0"/>
        </a:spcAft>
        <a:buFont typeface="Arial" pitchFamily="-105" charset="-52"/>
        <a:defRPr sz="2600">
          <a:solidFill>
            <a:schemeClr val="tx1"/>
          </a:solidFill>
          <a:latin typeface="Arial" pitchFamily="-105" charset="-52"/>
          <a:ea typeface="Arial" pitchFamily="-105" charset="-52"/>
          <a:cs typeface="Arial" pitchFamily="-105" charset="-52"/>
        </a:defRPr>
      </a:lvl7pPr>
      <a:lvl8pPr marL="1371543" algn="l" rtl="0" eaLnBrk="1" fontAlgn="base" hangingPunct="1">
        <a:spcBef>
          <a:spcPct val="0"/>
        </a:spcBef>
        <a:spcAft>
          <a:spcPct val="0"/>
        </a:spcAft>
        <a:buFont typeface="Arial" pitchFamily="-105" charset="-52"/>
        <a:defRPr sz="2600">
          <a:solidFill>
            <a:schemeClr val="tx1"/>
          </a:solidFill>
          <a:latin typeface="Arial" pitchFamily="-105" charset="-52"/>
          <a:ea typeface="Arial" pitchFamily="-105" charset="-52"/>
          <a:cs typeface="Arial" pitchFamily="-105" charset="-52"/>
        </a:defRPr>
      </a:lvl8pPr>
      <a:lvl9pPr marL="1828724" algn="l" rtl="0" eaLnBrk="1" fontAlgn="base" hangingPunct="1">
        <a:spcBef>
          <a:spcPct val="0"/>
        </a:spcBef>
        <a:spcAft>
          <a:spcPct val="0"/>
        </a:spcAft>
        <a:buFont typeface="Arial" pitchFamily="-105" charset="-52"/>
        <a:defRPr sz="2600">
          <a:solidFill>
            <a:schemeClr val="tx1"/>
          </a:solidFill>
          <a:latin typeface="Arial" pitchFamily="-105" charset="-52"/>
          <a:ea typeface="Arial" pitchFamily="-105" charset="-52"/>
          <a:cs typeface="Arial" pitchFamily="-105" charset="-52"/>
        </a:defRPr>
      </a:lvl9pPr>
    </p:titleStyle>
    <p:bodyStyle>
      <a:lvl1pPr marL="136941" indent="-136941" algn="l" rtl="0" eaLnBrk="1" fontAlgn="base" hangingPunct="1">
        <a:spcBef>
          <a:spcPts val="600"/>
        </a:spcBef>
        <a:spcAft>
          <a:spcPct val="0"/>
        </a:spcAft>
        <a:buFont typeface="Arial" pitchFamily="34" charset="0"/>
        <a:buChar char="•"/>
        <a:defRPr sz="1200" kern="1200">
          <a:solidFill>
            <a:schemeClr val="tx2"/>
          </a:solidFill>
          <a:latin typeface="+mn-lt"/>
          <a:ea typeface="Arial" pitchFamily="-105" charset="-52"/>
          <a:cs typeface="Arial" pitchFamily="34" charset="0"/>
        </a:defRPr>
      </a:lvl1pPr>
      <a:lvl2pPr marL="336992" indent="-200052" algn="l" rtl="0" eaLnBrk="1" fontAlgn="base" hangingPunct="1">
        <a:spcBef>
          <a:spcPts val="600"/>
        </a:spcBef>
        <a:spcAft>
          <a:spcPct val="0"/>
        </a:spcAft>
        <a:buFont typeface="Arial" pitchFamily="34" charset="0"/>
        <a:buChar char="–"/>
        <a:defRPr sz="1200" kern="1200">
          <a:solidFill>
            <a:schemeClr val="tx2"/>
          </a:solidFill>
          <a:latin typeface="+mn-lt"/>
          <a:ea typeface="Arial" pitchFamily="-105" charset="-52"/>
          <a:cs typeface="Arial" pitchFamily="34" charset="0"/>
        </a:defRPr>
      </a:lvl2pPr>
      <a:lvl3pPr marL="469169" indent="-132177" algn="l" rtl="0" eaLnBrk="1" fontAlgn="base" hangingPunct="1">
        <a:spcBef>
          <a:spcPts val="600"/>
        </a:spcBef>
        <a:spcAft>
          <a:spcPct val="0"/>
        </a:spcAft>
        <a:buFont typeface="Arial" pitchFamily="34" charset="0"/>
        <a:buChar char="•"/>
        <a:tabLst/>
        <a:defRPr sz="1200" kern="1200">
          <a:solidFill>
            <a:schemeClr val="tx2"/>
          </a:solidFill>
          <a:latin typeface="+mn-lt"/>
          <a:ea typeface="Arial" pitchFamily="-105" charset="-52"/>
          <a:cs typeface="Arial" pitchFamily="34" charset="0"/>
        </a:defRPr>
      </a:lvl3pPr>
      <a:lvl4pPr marL="673984" indent="-204815" algn="l" rtl="0" eaLnBrk="1" fontAlgn="base" hangingPunct="1">
        <a:spcBef>
          <a:spcPts val="600"/>
        </a:spcBef>
        <a:spcAft>
          <a:spcPct val="0"/>
        </a:spcAft>
        <a:buFont typeface="Arial" pitchFamily="34" charset="0"/>
        <a:buChar char="–"/>
        <a:defRPr sz="1200" kern="1200">
          <a:solidFill>
            <a:schemeClr val="tx2"/>
          </a:solidFill>
          <a:latin typeface="+mn-lt"/>
          <a:ea typeface="Arial" pitchFamily="-105" charset="-52"/>
          <a:cs typeface="Arial" pitchFamily="34" charset="0"/>
        </a:defRPr>
      </a:lvl4pPr>
      <a:lvl5pPr marL="806161" indent="-132177" algn="l" rtl="0" eaLnBrk="1" fontAlgn="base" hangingPunct="1">
        <a:spcBef>
          <a:spcPts val="600"/>
        </a:spcBef>
        <a:spcAft>
          <a:spcPct val="0"/>
        </a:spcAft>
        <a:buFont typeface="Arial" pitchFamily="34" charset="0"/>
        <a:buChar char="•"/>
        <a:defRPr sz="1200" kern="1200">
          <a:solidFill>
            <a:schemeClr val="tx2"/>
          </a:solidFill>
          <a:latin typeface="+mn-lt"/>
          <a:ea typeface="Arial" pitchFamily="-105" charset="-52"/>
          <a:cs typeface="Arial" pitchFamily="34" charset="0"/>
        </a:defRPr>
      </a:lvl5pPr>
      <a:lvl6pPr marL="2514495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6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8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2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4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8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zdnet.com/accenture-investing-more-than-400m-in-new-cloud-capabilities-700001361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8990" y="1673677"/>
            <a:ext cx="8443638" cy="350672"/>
          </a:xfrm>
        </p:spPr>
        <p:txBody>
          <a:bodyPr/>
          <a:lstStyle/>
          <a:p>
            <a:pPr marL="0" indent="0">
              <a:spcBef>
                <a:spcPts val="225"/>
              </a:spcBef>
              <a:buNone/>
            </a:pPr>
            <a:r>
              <a:rPr lang="en-AU" sz="2700" dirty="0"/>
              <a:t>Big Data: Beyond Bare-Metal?</a:t>
            </a:r>
          </a:p>
          <a:p>
            <a:pPr marL="0" indent="0">
              <a:spcBef>
                <a:spcPts val="225"/>
              </a:spcBef>
              <a:buNone/>
            </a:pPr>
            <a:endParaRPr lang="en-AU" sz="1800" dirty="0" smtClean="0"/>
          </a:p>
          <a:p>
            <a:pPr marL="0" indent="0">
              <a:spcBef>
                <a:spcPts val="225"/>
              </a:spcBef>
              <a:buNone/>
            </a:pPr>
            <a:endParaRPr lang="en-AU" sz="1800" dirty="0"/>
          </a:p>
          <a:p>
            <a:pPr marL="0" indent="0">
              <a:spcBef>
                <a:spcPts val="225"/>
              </a:spcBef>
              <a:buNone/>
            </a:pPr>
            <a:r>
              <a:rPr lang="en-AU" sz="2400" dirty="0" smtClean="0"/>
              <a:t>Mike Wendt</a:t>
            </a:r>
          </a:p>
          <a:p>
            <a:pPr marL="0" indent="0">
              <a:spcBef>
                <a:spcPts val="225"/>
              </a:spcBef>
              <a:buNone/>
            </a:pPr>
            <a:r>
              <a:rPr lang="en-AU" sz="2400" dirty="0" smtClean="0"/>
              <a:t>Feb. 12 2014</a:t>
            </a:r>
          </a:p>
        </p:txBody>
      </p:sp>
    </p:spTree>
    <p:extLst>
      <p:ext uri="{BB962C8B-B14F-4D97-AF65-F5344CB8AC3E}">
        <p14:creationId xmlns:p14="http://schemas.microsoft.com/office/powerpoint/2010/main" val="20359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8980" y="0"/>
            <a:ext cx="648502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991" y="2136191"/>
            <a:ext cx="8443637" cy="871119"/>
          </a:xfrm>
        </p:spPr>
        <p:txBody>
          <a:bodyPr/>
          <a:lstStyle/>
          <a:p>
            <a:r>
              <a:rPr lang="en-US" dirty="0" smtClean="0"/>
              <a:t>Harnessing </a:t>
            </a:r>
            <a:br>
              <a:rPr lang="en-US" dirty="0" smtClean="0"/>
            </a:br>
            <a:r>
              <a:rPr lang="en-US" dirty="0" smtClean="0"/>
              <a:t>Cloud Power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Copyright © 2014 Accenture  All rights reserved.</a:t>
            </a:r>
            <a:endParaRPr lang="en-AU" dirty="0"/>
          </a:p>
        </p:txBody>
      </p:sp>
      <p:sp>
        <p:nvSpPr>
          <p:cNvPr id="5" name="AutoShape 2" descr="https://bspaceext.accenture.com/sites/brandspace/imagelibrary/Photographic%20Images/11325.jpg"/>
          <p:cNvSpPr>
            <a:spLocks noChangeAspect="1" noChangeArrowheads="1"/>
          </p:cNvSpPr>
          <p:nvPr/>
        </p:nvSpPr>
        <p:spPr bwMode="auto">
          <a:xfrm>
            <a:off x="116727" y="-108322"/>
            <a:ext cx="228689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Copyright © 2014 Accenture  All rights reserved.</a:t>
            </a:r>
            <a:endParaRPr lang="en-A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82679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48991" y="2136191"/>
            <a:ext cx="8443637" cy="871119"/>
          </a:xfrm>
        </p:spPr>
        <p:txBody>
          <a:bodyPr/>
          <a:lstStyle/>
          <a:p>
            <a:pPr algn="r"/>
            <a:r>
              <a:rPr lang="en-US" dirty="0" smtClean="0"/>
              <a:t>Power and </a:t>
            </a:r>
            <a:br>
              <a:rPr lang="en-US" dirty="0" smtClean="0"/>
            </a:br>
            <a:r>
              <a:rPr lang="en-US" dirty="0" smtClean="0"/>
              <a:t>Scale for All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88269" y="4993952"/>
            <a:ext cx="5241988" cy="196162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 algn="r"/>
            <a:r>
              <a:rPr lang="en-US" sz="800" dirty="0"/>
              <a:t>Source: </a:t>
            </a:r>
            <a:r>
              <a:rPr lang="en-US" sz="800" dirty="0">
                <a:hlinkClick r:id="rId4"/>
              </a:rPr>
              <a:t>http://www.zdnet.com/accenture-investing-more-than-400m-in-new-cloud-capabilities-7000013610/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5230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2588" y="-13525"/>
            <a:ext cx="5871412" cy="515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Accenture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Cloud Platform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Copyright © 2014 Accenture  All rights reserved.</a:t>
            </a:r>
            <a:endParaRPr lang="en-AU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/>
        <p:txBody>
          <a:bodyPr lIns="0" rIns="91440"/>
          <a:lstStyle/>
          <a:p>
            <a:pPr marL="0" indent="0">
              <a:buNone/>
              <a:tabLst>
                <a:tab pos="8343900" algn="l"/>
              </a:tabLst>
            </a:pPr>
            <a:r>
              <a:rPr lang="en-US" sz="2000" dirty="0" smtClean="0"/>
              <a:t>One Platform for </a:t>
            </a:r>
            <a:br>
              <a:rPr lang="en-US" sz="2000" dirty="0" smtClean="0"/>
            </a:br>
            <a:r>
              <a:rPr lang="en-US" sz="2000" dirty="0" smtClean="0"/>
              <a:t>Multiple Vendors</a:t>
            </a:r>
          </a:p>
          <a:p>
            <a:pPr marL="0" indent="0">
              <a:buNone/>
              <a:tabLst>
                <a:tab pos="8343900" algn="l"/>
              </a:tabLst>
            </a:pPr>
            <a:endParaRPr lang="en-US" sz="2000" dirty="0"/>
          </a:p>
          <a:p>
            <a:pPr marL="0" indent="0">
              <a:buNone/>
              <a:tabLst>
                <a:tab pos="8343900" algn="l"/>
              </a:tabLst>
            </a:pPr>
            <a:r>
              <a:rPr lang="en-US" sz="2000" dirty="0" smtClean="0"/>
              <a:t>Customize for </a:t>
            </a:r>
            <a:br>
              <a:rPr lang="en-US" sz="2000" dirty="0" smtClean="0"/>
            </a:br>
            <a:r>
              <a:rPr lang="en-US" sz="2000" dirty="0" smtClean="0"/>
              <a:t>Client Needs</a:t>
            </a:r>
          </a:p>
          <a:p>
            <a:pPr marL="0" indent="0">
              <a:buNone/>
              <a:tabLst>
                <a:tab pos="8343900" algn="l"/>
              </a:tabLst>
            </a:pPr>
            <a:endParaRPr lang="en-US" sz="2000" dirty="0" smtClean="0"/>
          </a:p>
          <a:p>
            <a:pPr marL="0" indent="0">
              <a:buNone/>
              <a:tabLst>
                <a:tab pos="8343900" algn="l"/>
              </a:tabLst>
            </a:pPr>
            <a:r>
              <a:rPr lang="en-US" sz="2000" dirty="0" smtClean="0"/>
              <a:t>Unlimited Possibilities</a:t>
            </a:r>
          </a:p>
        </p:txBody>
      </p:sp>
      <p:sp>
        <p:nvSpPr>
          <p:cNvPr id="9" name="AutoShape 2" descr="https://bspaceext.accenture.com/sites/brandspace/imagelibrary/Photographic%20Images/11169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https://bspaceext.accenture.com/sites/brandspace/imagelibrary/Photographic%20Images/11169.jpg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 descr="https://bspaceext.accenture.com/sites/brandspace/imagelibrary/Photographic%20Images/11162.jpg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2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4368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en-US" dirty="0" smtClean="0"/>
              <a:t>Industry </a:t>
            </a:r>
            <a:br>
              <a:rPr lang="en-US" dirty="0" smtClean="0"/>
            </a:br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Copyright © 2014 Accenture  All rights reserved.</a:t>
            </a:r>
            <a:endParaRPr lang="en-AU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/>
        <p:txBody>
          <a:bodyPr lIns="0" rIns="91440"/>
          <a:lstStyle/>
          <a:p>
            <a:pPr marL="0" indent="0" algn="r">
              <a:buNone/>
              <a:tabLst>
                <a:tab pos="8343900" algn="l"/>
              </a:tabLst>
            </a:pPr>
            <a:r>
              <a:rPr lang="en-US" sz="2000" dirty="0" smtClean="0"/>
              <a:t>Online Retailers</a:t>
            </a:r>
          </a:p>
          <a:p>
            <a:pPr marL="0" indent="0" algn="r">
              <a:buNone/>
              <a:tabLst>
                <a:tab pos="8343900" algn="l"/>
              </a:tabLst>
            </a:pPr>
            <a:endParaRPr lang="en-US" sz="2000" dirty="0"/>
          </a:p>
          <a:p>
            <a:pPr marL="0" indent="0" algn="r">
              <a:buNone/>
              <a:tabLst>
                <a:tab pos="8343900" algn="l"/>
              </a:tabLst>
            </a:pPr>
            <a:r>
              <a:rPr lang="en-US" sz="2000" dirty="0" smtClean="0"/>
              <a:t>Streaming Video</a:t>
            </a:r>
            <a:br>
              <a:rPr lang="en-US" sz="2000" dirty="0" smtClean="0"/>
            </a:br>
            <a:r>
              <a:rPr lang="en-US" sz="2000" dirty="0" smtClean="0"/>
              <a:t>Service Providers</a:t>
            </a:r>
          </a:p>
        </p:txBody>
      </p:sp>
      <p:sp>
        <p:nvSpPr>
          <p:cNvPr id="9" name="AutoShape 2" descr="https://bspaceext.accenture.com/sites/brandspace/imagelibrary/Photographic%20Images/11169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https://bspaceext.accenture.com/sites/brandspace/imagelibrary/Photographic%20Images/11169.jpg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7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0048" y="-3243"/>
            <a:ext cx="6473952" cy="514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48991" y="2136191"/>
            <a:ext cx="8443637" cy="871119"/>
          </a:xfrm>
        </p:spPr>
        <p:txBody>
          <a:bodyPr/>
          <a:lstStyle/>
          <a:p>
            <a:r>
              <a:rPr lang="en-US" dirty="0" smtClean="0"/>
              <a:t>Testing Our</a:t>
            </a:r>
            <a:br>
              <a:rPr lang="en-US" dirty="0" smtClean="0"/>
            </a:br>
            <a:r>
              <a:rPr lang="en-US" dirty="0" smtClean="0"/>
              <a:t>Cloud Theory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Copyright © 2014 Accenture  All rights reserved.</a:t>
            </a:r>
            <a:endParaRPr lang="en-AU" dirty="0"/>
          </a:p>
        </p:txBody>
      </p:sp>
      <p:sp>
        <p:nvSpPr>
          <p:cNvPr id="7" name="AutoShape 2" descr="https://bspaceext.accenture.com/sites/brandspace/imagelibrary/Photographic%20Images/Internet-Cafe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5" descr="https://bspaceext.accenture.com/sites/brandspace/imagelibrary/Photographic%20Images/11211.jpg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https://bspaceext.accenture.com/sites/brandspace/imagelibrary/Photographic%20Images/Bridge_construction.jpg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Why we chose Hadoop?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BDC3A-D49F-4631-A8C7-55D59B33E5F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Copyright © 2014 Accenture  All rights reserved.</a:t>
            </a:r>
            <a:endParaRPr lang="en-AU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Industry standard platform with multiple applications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Proven results with our clients and in the field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Hadoop is resource intensive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648928" y="2059243"/>
            <a:ext cx="3965130" cy="102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48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Why we chose Google Cloud Platform?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BDC3A-D49F-4631-A8C7-55D59B33E5F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Copyright © 2014 Accenture  All rights reserved.</a:t>
            </a:r>
            <a:endParaRPr lang="en-AU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New and different platform from our previous study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Different deployment option – Hadoop on the cloud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Test performance impacts of remote storage and data flow methods</a:t>
            </a:r>
            <a:endParaRPr lang="en-US" sz="20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6200000">
            <a:off x="6471415" y="2290483"/>
            <a:ext cx="4488564" cy="56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4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87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Experiment Overview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BDC3A-D49F-4631-A8C7-55D59B33E5F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>
                <a:solidFill>
                  <a:schemeClr val="tx2"/>
                </a:solidFill>
              </a:rPr>
              <a:t>Copyright © 2014 Accenture  All rights reserved.</a:t>
            </a:r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/>
          </p:nvPr>
        </p:nvSpPr>
        <p:spPr>
          <a:xfrm>
            <a:off x="348990" y="3021178"/>
            <a:ext cx="8443638" cy="179140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Compare bare-metal and cloud-based Hadoop clusters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Matching both at a fixed TCO level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Examine price-performance ratio of each cluster</a:t>
            </a:r>
          </a:p>
        </p:txBody>
      </p:sp>
    </p:spTree>
    <p:extLst>
      <p:ext uri="{BB962C8B-B14F-4D97-AF65-F5344CB8AC3E}">
        <p14:creationId xmlns:p14="http://schemas.microsoft.com/office/powerpoint/2010/main" val="39851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9653" y="0"/>
            <a:ext cx="470434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Price-performance </a:t>
            </a:r>
            <a:br>
              <a:rPr lang="en-US" dirty="0" smtClean="0"/>
            </a:br>
            <a:r>
              <a:rPr lang="en-US" dirty="0" smtClean="0"/>
              <a:t>Ratio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Copyright © 2014 Accenture  All rights reserved.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Real-world </a:t>
            </a:r>
            <a:r>
              <a:rPr lang="en-US" sz="2000" dirty="0"/>
              <a:t>benchmarks</a:t>
            </a:r>
          </a:p>
          <a:p>
            <a:pPr marL="0" indent="0">
              <a:buNone/>
            </a:pPr>
            <a:r>
              <a:rPr lang="en-US" sz="2000" dirty="0"/>
              <a:t>	Recommendation Engine</a:t>
            </a:r>
          </a:p>
          <a:p>
            <a:pPr marL="0" indent="0">
              <a:buNone/>
            </a:pPr>
            <a:r>
              <a:rPr lang="en-US" sz="2000" dirty="0"/>
              <a:t>	Sessionization</a:t>
            </a:r>
          </a:p>
          <a:p>
            <a:pPr marL="0" indent="0">
              <a:buNone/>
            </a:pPr>
            <a:r>
              <a:rPr lang="en-US" sz="2000" dirty="0"/>
              <a:t>	Document Clustering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Measure and compare</a:t>
            </a:r>
            <a:br>
              <a:rPr lang="en-US" sz="2000" dirty="0"/>
            </a:br>
            <a:r>
              <a:rPr lang="en-US" sz="2000" dirty="0" smtClean="0"/>
              <a:t>execution-time </a:t>
            </a:r>
            <a:r>
              <a:rPr lang="en-US" sz="2000" dirty="0"/>
              <a:t>of each </a:t>
            </a:r>
            <a:r>
              <a:rPr lang="en-US" sz="2000" dirty="0" smtClean="0"/>
              <a:t>benchmark</a:t>
            </a:r>
            <a:r>
              <a:rPr lang="en-US" sz="2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0482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en-US" dirty="0" smtClean="0"/>
              <a:t>Our 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Copyright © 2014 Accenture  All rights reserved.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en-US" sz="2000" dirty="0" smtClean="0"/>
              <a:t>Cloud has a better price-performance ratio</a:t>
            </a:r>
          </a:p>
          <a:p>
            <a:pPr marL="0" indent="0" algn="r">
              <a:buNone/>
            </a:pPr>
            <a:endParaRPr lang="en-US" sz="2000" dirty="0"/>
          </a:p>
          <a:p>
            <a:pPr marL="0" indent="0" algn="r">
              <a:buNone/>
            </a:pPr>
            <a:r>
              <a:rPr lang="en-US" sz="2000" dirty="0" smtClean="0"/>
              <a:t>Performance tuning options only in the cloud</a:t>
            </a:r>
          </a:p>
          <a:p>
            <a:pPr marL="0" indent="0" algn="r">
              <a:buNone/>
            </a:pPr>
            <a:endParaRPr lang="en-US" sz="2000" dirty="0"/>
          </a:p>
          <a:p>
            <a:pPr marL="0" indent="0" algn="r">
              <a:buNone/>
            </a:pPr>
            <a:r>
              <a:rPr lang="en-US" sz="2000" dirty="0" smtClean="0"/>
              <a:t>Automated performance tuning tools</a:t>
            </a:r>
            <a:br>
              <a:rPr lang="en-US" sz="2000" dirty="0" smtClean="0"/>
            </a:br>
            <a:r>
              <a:rPr lang="en-US" sz="2000" dirty="0" smtClean="0"/>
              <a:t>like Starfish (now Unravel) are necessary</a:t>
            </a:r>
          </a:p>
          <a:p>
            <a:pPr marL="0" indent="0" algn="r">
              <a:buNone/>
            </a:pPr>
            <a:endParaRPr lang="en-US" sz="2000" dirty="0"/>
          </a:p>
          <a:p>
            <a:pPr marL="0" indent="0" algn="r">
              <a:buNone/>
            </a:pPr>
            <a:r>
              <a:rPr lang="en-US" sz="2000" dirty="0" smtClean="0"/>
              <a:t>Remote storage makes data more available </a:t>
            </a:r>
            <a:endParaRPr lang="en-US" sz="2000" dirty="0"/>
          </a:p>
        </p:txBody>
      </p:sp>
      <p:sp>
        <p:nvSpPr>
          <p:cNvPr id="6" name="AutoShape 2" descr="https://bspaceext.accenture.com/sites/brandspace/imagelibrary/Photographic%20Images/8387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381554" cy="514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25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07655"/>
            <a:ext cx="9144000" cy="323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About Accenture Technology Labs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>
                <a:solidFill>
                  <a:schemeClr val="bg1"/>
                </a:solidFill>
              </a:rPr>
              <a:t>5 locations globally with 5 R&amp;D groups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Copyright © 2014 Accenture  All rights reserved.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357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1316" y="0"/>
            <a:ext cx="659268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48991" y="2353970"/>
            <a:ext cx="8443637" cy="435560"/>
          </a:xfrm>
        </p:spPr>
        <p:txBody>
          <a:bodyPr/>
          <a:lstStyle/>
          <a:p>
            <a:r>
              <a:rPr lang="en-AU" dirty="0" smtClean="0"/>
              <a:t>Next Steps</a:t>
            </a:r>
            <a:endParaRPr lang="en-A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BDC3A-D49F-4631-A8C7-55D59B33E5F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Copyright © 2014 Accenture  All rights reserved.</a:t>
            </a:r>
            <a:endParaRPr lang="en-AU" dirty="0"/>
          </a:p>
        </p:txBody>
      </p:sp>
      <p:sp>
        <p:nvSpPr>
          <p:cNvPr id="5" name="AutoShape 2" descr="https://bspaceext.accenture.com/sites/brandspace/imagelibrary/Photographic%20Images/10610.jpg"/>
          <p:cNvSpPr>
            <a:spLocks noChangeAspect="1" noChangeArrowheads="1"/>
          </p:cNvSpPr>
          <p:nvPr/>
        </p:nvSpPr>
        <p:spPr bwMode="auto">
          <a:xfrm>
            <a:off x="116727" y="-108322"/>
            <a:ext cx="228689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227"/>
            <a:ext cx="3991344" cy="51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48991" y="2136191"/>
            <a:ext cx="8443637" cy="871119"/>
          </a:xfrm>
        </p:spPr>
        <p:txBody>
          <a:bodyPr/>
          <a:lstStyle/>
          <a:p>
            <a:pPr algn="r"/>
            <a:r>
              <a:rPr lang="en-AU" dirty="0" smtClean="0"/>
              <a:t>Read the Full Report</a:t>
            </a:r>
            <a:br>
              <a:rPr lang="en-AU" dirty="0" smtClean="0"/>
            </a:br>
            <a:r>
              <a:rPr lang="en-AU" b="1" dirty="0" smtClean="0"/>
              <a:t>j.mp/</a:t>
            </a:r>
            <a:r>
              <a:rPr lang="en-AU" b="1" dirty="0" err="1" smtClean="0"/>
              <a:t>cloudhadoop</a:t>
            </a:r>
            <a:endParaRPr lang="en-AU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BDC3A-D49F-4631-A8C7-55D59B33E5F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>
                <a:solidFill>
                  <a:schemeClr val="tx2"/>
                </a:solidFill>
              </a:rPr>
              <a:t>Copyright © 2014 Accenture  All rights reserved.</a:t>
            </a:r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5" name="AutoShape 2" descr="https://bspaceext.accenture.com/sites/brandspace/imagelibrary/Photographic%20Images/10610.jpg"/>
          <p:cNvSpPr>
            <a:spLocks noChangeAspect="1" noChangeArrowheads="1"/>
          </p:cNvSpPr>
          <p:nvPr/>
        </p:nvSpPr>
        <p:spPr bwMode="auto">
          <a:xfrm>
            <a:off x="116727" y="-108322"/>
            <a:ext cx="228689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3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208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48991" y="1086707"/>
            <a:ext cx="8443637" cy="871119"/>
          </a:xfrm>
        </p:spPr>
        <p:txBody>
          <a:bodyPr/>
          <a:lstStyle/>
          <a:p>
            <a:r>
              <a:rPr lang="en-US" dirty="0" smtClean="0"/>
              <a:t>Questions to Ask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BDC3A-D49F-4631-A8C7-55D59B33E5F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>
                <a:solidFill>
                  <a:schemeClr val="tx2"/>
                </a:solidFill>
              </a:rPr>
              <a:t>Copyright © 2014 Accenture  All rights reserved.</a:t>
            </a:r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8" name="Content Placeholder 19"/>
          <p:cNvSpPr txBox="1">
            <a:spLocks/>
          </p:cNvSpPr>
          <p:nvPr/>
        </p:nvSpPr>
        <p:spPr>
          <a:xfrm>
            <a:off x="350181" y="2191025"/>
            <a:ext cx="8632454" cy="2630100"/>
          </a:xfrm>
          <a:prstGeom prst="rect">
            <a:avLst/>
          </a:prstGeom>
        </p:spPr>
        <p:txBody>
          <a:bodyPr vert="horz" lIns="0" tIns="45718" rIns="0" bIns="45718" rtlCol="0">
            <a:noAutofit/>
          </a:bodyPr>
          <a:lstStyle>
            <a:lvl1pPr marL="136941" indent="-136941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Arial" pitchFamily="-105" charset="-52"/>
                <a:cs typeface="Arial" pitchFamily="34" charset="0"/>
              </a:defRPr>
            </a:lvl1pPr>
            <a:lvl2pPr marL="336992" indent="-200052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Arial" pitchFamily="-105" charset="-52"/>
                <a:cs typeface="Arial" pitchFamily="34" charset="0"/>
              </a:defRPr>
            </a:lvl2pPr>
            <a:lvl3pPr marL="469169" indent="-132177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tabLst/>
              <a:defRPr sz="1200" kern="1200" baseline="0">
                <a:solidFill>
                  <a:schemeClr val="bg1"/>
                </a:solidFill>
                <a:latin typeface="+mn-lt"/>
                <a:ea typeface="Arial" pitchFamily="-105" charset="-52"/>
                <a:cs typeface="Arial" pitchFamily="34" charset="0"/>
              </a:defRPr>
            </a:lvl3pPr>
            <a:lvl4pPr marL="673984" indent="-204815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Arial" pitchFamily="-105" charset="-52"/>
                <a:cs typeface="Arial" pitchFamily="34" charset="0"/>
              </a:defRPr>
            </a:lvl4pPr>
            <a:lvl5pPr marL="806161" indent="-132177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Arial" pitchFamily="-105" charset="-52"/>
                <a:cs typeface="Arial" pitchFamily="34" charset="0"/>
              </a:defRPr>
            </a:lvl5pPr>
            <a:lvl6pPr marL="2514495" indent="-228591" algn="l" defTabSz="9143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76" indent="-228591" algn="l" defTabSz="9143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57" indent="-228591" algn="l" defTabSz="9143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8" indent="-228591" algn="l" defTabSz="9143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strike="sngStrike" dirty="0" smtClean="0"/>
              <a:t>Does cloud work for us?</a:t>
            </a:r>
            <a:r>
              <a:rPr lang="en-US" sz="2000" dirty="0" smtClean="0"/>
              <a:t>  </a:t>
            </a:r>
            <a:br>
              <a:rPr lang="en-US" sz="2000" dirty="0" smtClean="0"/>
            </a:br>
            <a:r>
              <a:rPr lang="en-US" sz="2000" dirty="0" smtClean="0"/>
              <a:t>Which cloud provider works for us? </a:t>
            </a:r>
          </a:p>
          <a:p>
            <a:pPr marL="0" indent="0">
              <a:buFont typeface="Arial" pitchFamily="34" charset="0"/>
              <a:buNone/>
            </a:pPr>
            <a:endParaRPr lang="en-US" sz="2000" dirty="0" smtClean="0"/>
          </a:p>
          <a:p>
            <a:pPr marL="0" indent="0">
              <a:buFont typeface="Arial" pitchFamily="34" charset="0"/>
              <a:buNone/>
            </a:pPr>
            <a:r>
              <a:rPr lang="en-US" sz="2000" dirty="0" smtClean="0"/>
              <a:t>How can we move forward?</a:t>
            </a:r>
            <a:endParaRPr lang="en-US" sz="2000" dirty="0"/>
          </a:p>
          <a:p>
            <a:pPr marL="0" indent="0" defTabSz="457200">
              <a:buFont typeface="Arial" pitchFamily="34" charset="0"/>
              <a:buNone/>
            </a:pPr>
            <a:r>
              <a:rPr lang="en-US" sz="2000" dirty="0" smtClean="0"/>
              <a:t>A. 	Partner with a cloud provider</a:t>
            </a:r>
          </a:p>
          <a:p>
            <a:pPr marL="0" indent="0" defTabSz="457200">
              <a:buFont typeface="Arial" pitchFamily="34" charset="0"/>
              <a:buNone/>
            </a:pPr>
            <a:r>
              <a:rPr lang="en-US" sz="2000" dirty="0" smtClean="0"/>
              <a:t>B. 	Partner with a system integrator like Accenture</a:t>
            </a:r>
          </a:p>
          <a:p>
            <a:pPr marL="0" indent="0" defTabSz="457200">
              <a:buFont typeface="Arial" pitchFamily="34" charset="0"/>
              <a:buNone/>
            </a:pPr>
            <a:r>
              <a:rPr lang="en-US" sz="2000" dirty="0" smtClean="0"/>
              <a:t>C. 	Build it yourself</a:t>
            </a:r>
          </a:p>
          <a:p>
            <a:pPr marL="0" indent="0">
              <a:buFont typeface="Arial" pitchFamily="34" charset="0"/>
              <a:buNone/>
            </a:pPr>
            <a:endParaRPr lang="en-US" sz="2000" dirty="0" smtClean="0"/>
          </a:p>
          <a:p>
            <a:pPr marL="0" indent="0">
              <a:buFont typeface="Arial" pitchFamily="34" charset="0"/>
              <a:buNone/>
            </a:pPr>
            <a:endParaRPr lang="en-US" sz="2000" dirty="0" smtClean="0"/>
          </a:p>
          <a:p>
            <a:pPr marL="0" indent="0">
              <a:buFont typeface="Arial" pitchFamily="34" charset="0"/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87543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3485" y="0"/>
            <a:ext cx="506051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Key</a:t>
            </a:r>
            <a:br>
              <a:rPr lang="en-US" dirty="0" smtClean="0"/>
            </a:br>
            <a:r>
              <a:rPr lang="en-US" dirty="0" smtClean="0"/>
              <a:t>Considerations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>
                <a:solidFill>
                  <a:schemeClr val="bg1">
                    <a:lumMod val="65000"/>
                  </a:schemeClr>
                </a:solidFill>
              </a:rPr>
              <a:t>Copyright © 2014 Accenture  All rights reserved.</a:t>
            </a:r>
            <a:endParaRPr lang="en-A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Startups Live in the Cloud;</a:t>
            </a:r>
            <a:br>
              <a:rPr lang="en-US" sz="2000" dirty="0" smtClean="0"/>
            </a:br>
            <a:r>
              <a:rPr lang="en-US" sz="2000" dirty="0" smtClean="0"/>
              <a:t>Corporations Are Moving There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Low-entry Barrier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Simplified Management and</a:t>
            </a:r>
            <a:br>
              <a:rPr lang="en-US" sz="2000" dirty="0" smtClean="0"/>
            </a:br>
            <a:r>
              <a:rPr lang="en-US" sz="2000" dirty="0" smtClean="0"/>
              <a:t>Operations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On-demand Scalability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95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533567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527" y="1618439"/>
            <a:ext cx="8443637" cy="1906622"/>
          </a:xfrm>
        </p:spPr>
        <p:txBody>
          <a:bodyPr/>
          <a:lstStyle/>
          <a:p>
            <a:pPr algn="r"/>
            <a:r>
              <a:rPr lang="en-US" dirty="0" smtClean="0"/>
              <a:t>Accenture</a:t>
            </a:r>
            <a:br>
              <a:rPr lang="en-US" dirty="0" smtClean="0"/>
            </a:br>
            <a:r>
              <a:rPr lang="en-US" dirty="0" smtClean="0"/>
              <a:t>Technology Vision 2014</a:t>
            </a:r>
            <a:br>
              <a:rPr lang="en-US" dirty="0" smtClean="0"/>
            </a:br>
            <a:r>
              <a:rPr lang="en-US" b="1" dirty="0" smtClean="0"/>
              <a:t>j.mp/techvision2014</a:t>
            </a:r>
            <a:br>
              <a:rPr lang="en-US" b="1" dirty="0" smtClean="0"/>
            </a:br>
            <a:r>
              <a:rPr lang="en-US" b="1" dirty="0" smtClean="0"/>
              <a:t>#techvision2014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>
                <a:solidFill>
                  <a:schemeClr val="tx2"/>
                </a:solidFill>
              </a:rPr>
              <a:t>Copyright © 2014 Accenture  All rights reserved.</a:t>
            </a:r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6" name="AutoShape 2" descr="https://bspaceext.accenture.com/sites/brandspace/imagelibrary/Photographic%20Images/8387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0144" y="426692"/>
            <a:ext cx="5275387" cy="4290116"/>
            <a:chOff x="30144" y="441657"/>
            <a:chExt cx="5275387" cy="4290116"/>
          </a:xfrm>
        </p:grpSpPr>
        <p:grpSp>
          <p:nvGrpSpPr>
            <p:cNvPr id="7" name="Group 6"/>
            <p:cNvGrpSpPr/>
            <p:nvPr/>
          </p:nvGrpSpPr>
          <p:grpSpPr>
            <a:xfrm>
              <a:off x="30144" y="1175662"/>
              <a:ext cx="5275387" cy="3556111"/>
              <a:chOff x="161427" y="626873"/>
              <a:chExt cx="6802082" cy="4507102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63" t="10892" b="45135"/>
              <a:stretch/>
            </p:blipFill>
            <p:spPr bwMode="auto">
              <a:xfrm>
                <a:off x="161427" y="626873"/>
                <a:ext cx="6781986" cy="21905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244" r="25292"/>
              <a:stretch/>
            </p:blipFill>
            <p:spPr bwMode="auto">
              <a:xfrm>
                <a:off x="193247" y="2954215"/>
                <a:ext cx="6770262" cy="21797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76" y="441657"/>
              <a:ext cx="5238799" cy="545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645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Q&amp;A Panel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Copyright © 2014 Accenture  All rights reserved.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Mike Wendt &amp;</a:t>
            </a:r>
            <a:br>
              <a:rPr lang="en-US" sz="2000" b="1" dirty="0" smtClean="0"/>
            </a:br>
            <a:r>
              <a:rPr lang="en-US" sz="2000" b="1" dirty="0" smtClean="0"/>
              <a:t>Nathan Shetterley</a:t>
            </a: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en-US" sz="2000" i="1" dirty="0" smtClean="0"/>
              <a:t>Accenture Technology Labs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r>
              <a:rPr lang="en-US" sz="2000" b="1" dirty="0" smtClean="0"/>
              <a:t>Allan </a:t>
            </a:r>
            <a:r>
              <a:rPr lang="en-US" sz="2000" b="1" dirty="0" err="1" smtClean="0"/>
              <a:t>Naim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i="1" dirty="0" smtClean="0"/>
              <a:t>Global Product Lead for</a:t>
            </a:r>
            <a:r>
              <a:rPr lang="en-US" sz="2000" i="1" dirty="0"/>
              <a:t/>
            </a:r>
            <a:br>
              <a:rPr lang="en-US" sz="2000" i="1" dirty="0"/>
            </a:br>
            <a:r>
              <a:rPr lang="en-US" sz="2000" i="1" dirty="0" smtClean="0"/>
              <a:t>Google Compute Engine</a:t>
            </a:r>
            <a:br>
              <a:rPr lang="en-US" sz="2000" i="1" dirty="0" smtClean="0"/>
            </a:br>
            <a:endParaRPr lang="en-US" sz="2000" i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9395" y="0"/>
            <a:ext cx="556460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38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chael_e_wendt\Desktop\strata\111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4401178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en-US" sz="4800" dirty="0" smtClean="0">
                <a:solidFill>
                  <a:schemeClr val="accent1"/>
                </a:solidFill>
              </a:rPr>
              <a:t>Thank You!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Copyright © 2014 Accenture  All rights reserved.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 rIns="91440"/>
          <a:lstStyle/>
          <a:p>
            <a:pPr marL="0" indent="0" algn="r">
              <a:buNone/>
            </a:pPr>
            <a:r>
              <a:rPr lang="en-US" sz="2000" b="1" dirty="0"/>
              <a:t>Mike </a:t>
            </a:r>
            <a:r>
              <a:rPr lang="en-US" sz="2000" b="1" dirty="0" smtClean="0"/>
              <a:t>Wendt</a:t>
            </a:r>
            <a:br>
              <a:rPr lang="en-US" sz="2000" b="1" dirty="0" smtClean="0"/>
            </a:br>
            <a:r>
              <a:rPr lang="en-US" sz="2000" dirty="0" smtClean="0"/>
              <a:t>@</a:t>
            </a:r>
            <a:r>
              <a:rPr lang="en-US" sz="2000" dirty="0" err="1" smtClean="0"/>
              <a:t>mike_wendt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michael.e.wendt@accenture.com</a:t>
            </a:r>
          </a:p>
          <a:p>
            <a:pPr marL="0" indent="0" algn="r">
              <a:buNone/>
            </a:pPr>
            <a:endParaRPr lang="en-US" sz="2000" dirty="0"/>
          </a:p>
          <a:p>
            <a:pPr marL="0" indent="0" algn="r">
              <a:buNone/>
            </a:pPr>
            <a:r>
              <a:rPr lang="en-US" sz="2000" b="1" dirty="0"/>
              <a:t>Nathan Shetterley</a:t>
            </a:r>
            <a:br>
              <a:rPr lang="en-US" sz="2000" b="1" dirty="0"/>
            </a:br>
            <a:r>
              <a:rPr lang="en-US" sz="2000" dirty="0"/>
              <a:t>nathan.shetterley@accenture.com</a:t>
            </a:r>
          </a:p>
          <a:p>
            <a:pPr marL="0" indent="0" algn="r">
              <a:buNone/>
            </a:pPr>
            <a:endParaRPr lang="en-US" sz="2000" i="1" dirty="0"/>
          </a:p>
          <a:p>
            <a:pPr marL="0" indent="0" algn="r">
              <a:buNone/>
            </a:pPr>
            <a:r>
              <a:rPr lang="en-US" sz="2000" b="1" dirty="0"/>
              <a:t>Allan </a:t>
            </a:r>
            <a:r>
              <a:rPr lang="en-US" sz="2000" b="1" dirty="0" err="1" smtClean="0"/>
              <a:t>Naim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dirty="0" smtClean="0"/>
              <a:t>anaim@google.com</a:t>
            </a:r>
          </a:p>
          <a:p>
            <a:pPr marL="0" indent="0" algn="r">
              <a:buNone/>
            </a:pPr>
            <a:endParaRPr lang="en-US" sz="2000" dirty="0"/>
          </a:p>
        </p:txBody>
      </p:sp>
      <p:sp>
        <p:nvSpPr>
          <p:cNvPr id="6" name="AutoShape 2" descr="https://bspaceext.accenture.com/sites/brandspace/imagelibrary/Photographic%20Images/11156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https://bspaceext.accenture.com/sites/brandspace/imagelibrary/Photographic%20Images/11156.jpg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1638" y="20558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3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0551" y="-477"/>
            <a:ext cx="2533449" cy="514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About Accenture Technology Labs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400" dirty="0">
                <a:solidFill>
                  <a:schemeClr val="bg1"/>
                </a:solidFill>
              </a:rPr>
              <a:t>Silicon Valley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Copyright © 2014 Accenture  All rights reserved.</a:t>
            </a:r>
            <a:endParaRPr lang="en-AU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348991" y="1635540"/>
            <a:ext cx="5911380" cy="317704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Accenture Technology Labs </a:t>
            </a:r>
            <a:r>
              <a:rPr lang="en-US" sz="2000">
                <a:solidFill>
                  <a:schemeClr val="bg1"/>
                </a:solidFill>
              </a:rPr>
              <a:t>is </a:t>
            </a:r>
            <a:r>
              <a:rPr lang="en-US" sz="2000" smtClean="0">
                <a:solidFill>
                  <a:schemeClr val="bg1"/>
                </a:solidFill>
              </a:rPr>
              <a:t>the </a:t>
            </a:r>
            <a:r>
              <a:rPr lang="en-US" sz="2000" dirty="0">
                <a:solidFill>
                  <a:schemeClr val="bg1"/>
                </a:solidFill>
              </a:rPr>
              <a:t>most forward looking R&amp;D organization within Accenture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 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We build our innovation on top of partner technologies 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 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Our flag ship location is in Silicon Valley and we love working with Valley companies and Startups  </a:t>
            </a:r>
          </a:p>
        </p:txBody>
      </p:sp>
    </p:spTree>
    <p:extLst>
      <p:ext uri="{BB962C8B-B14F-4D97-AF65-F5344CB8AC3E}">
        <p14:creationId xmlns:p14="http://schemas.microsoft.com/office/powerpoint/2010/main" val="131827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michael_e_wendt\Desktop\strata\1119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6320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en-AU" sz="2800" dirty="0">
                <a:solidFill>
                  <a:schemeClr val="accent1"/>
                </a:solidFill>
              </a:rPr>
              <a:t>Big Data: Beyond Bare-Metal</a:t>
            </a:r>
            <a:r>
              <a:rPr lang="en-AU" sz="2800" dirty="0" smtClean="0">
                <a:solidFill>
                  <a:schemeClr val="accent1"/>
                </a:solidFill>
              </a:rPr>
              <a:t>?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Copyright © 2014 Accenture  All rights reserved.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 rIns="91440"/>
          <a:lstStyle/>
          <a:p>
            <a:pPr marL="0" indent="0" algn="r">
              <a:buNone/>
            </a:pPr>
            <a:r>
              <a:rPr lang="en-US" sz="2000" dirty="0" smtClean="0"/>
              <a:t>Growth of Data</a:t>
            </a:r>
          </a:p>
          <a:p>
            <a:pPr marL="0" indent="0" algn="r">
              <a:buNone/>
            </a:pPr>
            <a:r>
              <a:rPr lang="en-US" sz="2000" dirty="0" smtClean="0"/>
              <a:t>Making </a:t>
            </a:r>
            <a:r>
              <a:rPr lang="en-US" sz="2000" dirty="0"/>
              <a:t>Sense of </a:t>
            </a:r>
            <a:r>
              <a:rPr lang="en-US" sz="2000" dirty="0" smtClean="0"/>
              <a:t>It All</a:t>
            </a:r>
            <a:endParaRPr lang="en-US" sz="2000" dirty="0"/>
          </a:p>
          <a:p>
            <a:pPr marL="0" indent="0" algn="r">
              <a:buNone/>
            </a:pPr>
            <a:r>
              <a:rPr lang="en-US" sz="2000" dirty="0" smtClean="0"/>
              <a:t>Harnessing Cloud Power</a:t>
            </a:r>
          </a:p>
          <a:p>
            <a:pPr marL="0" indent="0" algn="r">
              <a:buNone/>
            </a:pPr>
            <a:r>
              <a:rPr lang="en-US" sz="2000" dirty="0" smtClean="0"/>
              <a:t>Testing Our Cloud Theory</a:t>
            </a:r>
          </a:p>
          <a:p>
            <a:pPr marL="0" indent="0" algn="r">
              <a:buNone/>
            </a:pPr>
            <a:r>
              <a:rPr lang="en-US" sz="2000" dirty="0" smtClean="0"/>
              <a:t>Next Steps</a:t>
            </a:r>
          </a:p>
          <a:p>
            <a:pPr marL="0" indent="0" algn="r">
              <a:buNone/>
            </a:pPr>
            <a:endParaRPr lang="en-US" sz="2000" dirty="0" smtClean="0"/>
          </a:p>
          <a:p>
            <a:pPr marL="0" indent="0" algn="r">
              <a:buNone/>
            </a:pPr>
            <a:r>
              <a:rPr lang="en-US" sz="2000" dirty="0" smtClean="0"/>
              <a:t>Q&amp;A Panel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AutoShape 2" descr="https://bspaceext.accenture.com/sites/brandspace/imagelibrary/Photographic%20Images/11129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3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1246" y="0"/>
            <a:ext cx="4522754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Growth of 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Copyright © 2014 Accenture  All rights reserved.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Data </a:t>
            </a:r>
            <a:r>
              <a:rPr lang="en-US" sz="2000" dirty="0"/>
              <a:t>for mission-critical apps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b="1" dirty="0"/>
              <a:t>doubles</a:t>
            </a:r>
            <a:r>
              <a:rPr lang="en-US" sz="2000" dirty="0"/>
              <a:t> every </a:t>
            </a:r>
            <a:r>
              <a:rPr lang="en-US" sz="2000" b="1" dirty="0"/>
              <a:t>18 months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Explosion of Connected Devices</a:t>
            </a:r>
            <a:br>
              <a:rPr lang="en-US" sz="2000" dirty="0" smtClean="0"/>
            </a:br>
            <a:r>
              <a:rPr lang="en-US" sz="2000" dirty="0" smtClean="0"/>
              <a:t>	</a:t>
            </a:r>
            <a:r>
              <a:rPr lang="en-US" sz="2000" b="1" dirty="0" smtClean="0"/>
              <a:t>212 billion</a:t>
            </a:r>
            <a:r>
              <a:rPr lang="en-US" sz="2000" dirty="0" smtClean="0"/>
              <a:t> devices </a:t>
            </a:r>
            <a:br>
              <a:rPr lang="en-US" sz="2000" dirty="0" smtClean="0"/>
            </a:br>
            <a:r>
              <a:rPr lang="en-US" sz="2000" dirty="0" smtClean="0"/>
              <a:t>	expected in 2020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AutoShape 2" descr="https://bspaceext.accenture.com/sites/brandspace/imagelibrary/Photographic%20Images/8225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5" name="Straight Connector 14"/>
          <p:cNvCxnSpPr>
            <a:stCxn id="14" idx="3"/>
            <a:endCxn id="10" idx="7"/>
          </p:cNvCxnSpPr>
          <p:nvPr/>
        </p:nvCxnSpPr>
        <p:spPr>
          <a:xfrm flipH="1">
            <a:off x="6457194" y="461433"/>
            <a:ext cx="616157" cy="317296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4" idx="5"/>
            <a:endCxn id="12" idx="0"/>
          </p:cNvCxnSpPr>
          <p:nvPr/>
        </p:nvCxnSpPr>
        <p:spPr>
          <a:xfrm>
            <a:off x="7331090" y="461433"/>
            <a:ext cx="775731" cy="1300075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0"/>
            <a:endCxn id="12" idx="4"/>
          </p:cNvCxnSpPr>
          <p:nvPr/>
        </p:nvCxnSpPr>
        <p:spPr>
          <a:xfrm flipV="1">
            <a:off x="7666832" y="2126007"/>
            <a:ext cx="439989" cy="1316925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3" idx="7"/>
            <a:endCxn id="11" idx="3"/>
          </p:cNvCxnSpPr>
          <p:nvPr/>
        </p:nvCxnSpPr>
        <p:spPr>
          <a:xfrm flipV="1">
            <a:off x="6401825" y="3754051"/>
            <a:ext cx="1136137" cy="688291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3" idx="1"/>
            <a:endCxn id="9" idx="4"/>
          </p:cNvCxnSpPr>
          <p:nvPr/>
        </p:nvCxnSpPr>
        <p:spPr>
          <a:xfrm flipH="1" flipV="1">
            <a:off x="5163626" y="2153873"/>
            <a:ext cx="980460" cy="2288469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0" idx="4"/>
            <a:endCxn id="9" idx="7"/>
          </p:cNvCxnSpPr>
          <p:nvPr/>
        </p:nvCxnSpPr>
        <p:spPr>
          <a:xfrm flipH="1">
            <a:off x="5292495" y="1089848"/>
            <a:ext cx="1035830" cy="752906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981376" y="1789374"/>
            <a:ext cx="364499" cy="364499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146075" y="725349"/>
            <a:ext cx="364499" cy="364499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484582" y="3442932"/>
            <a:ext cx="364499" cy="364499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924571" y="1761508"/>
            <a:ext cx="364499" cy="364499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90706" y="4388962"/>
            <a:ext cx="364499" cy="364499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019971" y="150314"/>
            <a:ext cx="364499" cy="364499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4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287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BDC3A-D49F-4631-A8C7-55D59B33E5F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Copyright © 2014 Accenture  All rights reserved.</a:t>
            </a:r>
            <a:endParaRPr lang="en-AU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/>
          </p:nvPr>
        </p:nvSpPr>
        <p:spPr>
          <a:xfrm>
            <a:off x="348990" y="3021178"/>
            <a:ext cx="8443638" cy="179140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 smtClean="0"/>
              <a:t>Through 2015, 85% of Fortune 500 companies will be </a:t>
            </a:r>
            <a:br>
              <a:rPr lang="en-US" sz="2000" dirty="0" smtClean="0"/>
            </a:br>
            <a:r>
              <a:rPr lang="en-US" sz="2000" dirty="0" smtClean="0"/>
              <a:t>unable to exploit big data for competitive advantage</a:t>
            </a:r>
          </a:p>
          <a:p>
            <a:pPr marL="0" indent="0" algn="r">
              <a:buNone/>
            </a:pPr>
            <a:r>
              <a:rPr lang="en-US" sz="2000" dirty="0"/>
              <a:t>	</a:t>
            </a:r>
            <a:r>
              <a:rPr lang="en-US" sz="2000" dirty="0" smtClean="0"/>
              <a:t>				-Gartner</a:t>
            </a:r>
          </a:p>
        </p:txBody>
      </p:sp>
      <p:sp>
        <p:nvSpPr>
          <p:cNvPr id="2" name="AutoShape 2" descr="https://bspaceext.accenture.com/sites/brandspace/imagelibrary/Photographic%20Images/10286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5" descr="https://bspaceext.accenture.com/sites/brandspace/imagelibrary/Photographic%20Images/10892.jpg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22884" y="4865270"/>
            <a:ext cx="607594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 smtClean="0"/>
              <a:t>Source: “Big </a:t>
            </a:r>
            <a:r>
              <a:rPr lang="en-US" sz="800" dirty="0"/>
              <a:t>Data Business Benefits Are Hampered by 'Culture Clash',” Gartner, September 12, 2013.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348167" y="110651"/>
            <a:ext cx="8443637" cy="871119"/>
          </a:xfrm>
          <a:prstGeom prst="rect">
            <a:avLst/>
          </a:prstGeom>
        </p:spPr>
        <p:txBody>
          <a:bodyPr vert="horz" lIns="0" tIns="0" rIns="91436" bIns="0" rtlCol="0" anchor="b" anchorCtr="0">
            <a:noAutofit/>
          </a:bodyPr>
          <a:lstStyle>
            <a:lvl1pPr algn="l" rtl="0" eaLnBrk="1" fontAlgn="base" hangingPunct="1">
              <a:lnSpc>
                <a:spcPts val="39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2700" b="0" kern="1200" spc="0" baseline="0">
                <a:solidFill>
                  <a:schemeClr val="bg1"/>
                </a:solidFill>
                <a:latin typeface="+mj-lt"/>
                <a:ea typeface="Arial" pitchFamily="-105" charset="-52"/>
                <a:cs typeface="Arial" pitchFamily="34" charset="0"/>
              </a:defRPr>
            </a:lvl1pPr>
            <a:lvl2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45718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26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9143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26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37154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26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1828724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2600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marL="0" indent="0">
              <a:buNone/>
            </a:pPr>
            <a:r>
              <a:rPr lang="en-US" sz="2800" dirty="0"/>
              <a:t>Stand Out From the Crowd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5675" y="2029770"/>
            <a:ext cx="18087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Be the 15%!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68020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582328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en-US" dirty="0" smtClean="0"/>
              <a:t>Internet Giants’</a:t>
            </a:r>
            <a:br>
              <a:rPr lang="en-US" dirty="0" smtClean="0"/>
            </a:br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Copyright © 2014 Accenture  All rights reserved.</a:t>
            </a:r>
            <a:endParaRPr lang="en-AU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/>
        <p:txBody>
          <a:bodyPr rIns="91440"/>
          <a:lstStyle/>
          <a:p>
            <a:pPr marL="0" indent="0" algn="r">
              <a:buNone/>
            </a:pPr>
            <a:r>
              <a:rPr lang="en-US" sz="2000" dirty="0" smtClean="0"/>
              <a:t>Power</a:t>
            </a:r>
          </a:p>
          <a:p>
            <a:pPr marL="0" indent="0" algn="r">
              <a:buNone/>
            </a:pPr>
            <a:endParaRPr lang="en-US" sz="2000" dirty="0"/>
          </a:p>
          <a:p>
            <a:pPr marL="0" indent="0" algn="r">
              <a:buNone/>
            </a:pPr>
            <a:r>
              <a:rPr lang="en-US" sz="2000" dirty="0" smtClean="0"/>
              <a:t>Intelligence</a:t>
            </a:r>
          </a:p>
          <a:p>
            <a:pPr marL="0" indent="0" algn="r">
              <a:buNone/>
            </a:pPr>
            <a:endParaRPr lang="en-US" sz="2000" dirty="0"/>
          </a:p>
          <a:p>
            <a:pPr marL="0" indent="0" algn="r">
              <a:buNone/>
            </a:pPr>
            <a:r>
              <a:rPr lang="en-US" sz="2000" dirty="0" smtClean="0"/>
              <a:t>Scale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6665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Making Sense of It All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Copyright © 2014 Accenture  All rights reserved.</a:t>
            </a:r>
            <a:endParaRPr lang="en-AU" dirty="0"/>
          </a:p>
        </p:txBody>
      </p:sp>
      <p:sp>
        <p:nvSpPr>
          <p:cNvPr id="9" name="AutoShape 2" descr="https://bspaceext.accenture.com/sites/brandspace/imagelibrary/Photographic%20Images/11169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https://bspaceext.accenture.com/sites/brandspace/imagelibrary/Photographic%20Images/11169.jpg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 descr="https://bspaceext.accenture.com/sites/brandspace/imagelibrary/Photographic%20Images/11162.jpg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192" y="0"/>
            <a:ext cx="3757808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348991" y="1635540"/>
            <a:ext cx="8443637" cy="3177043"/>
          </a:xfrm>
        </p:spPr>
        <p:txBody>
          <a:bodyPr rIns="91440"/>
          <a:lstStyle/>
          <a:p>
            <a:pPr marL="0" indent="0">
              <a:buNone/>
            </a:pPr>
            <a:r>
              <a:rPr lang="en-US" sz="2000" dirty="0"/>
              <a:t>Analytics </a:t>
            </a:r>
            <a:r>
              <a:rPr lang="en-US" sz="2000" dirty="0" smtClean="0"/>
              <a:t>on all </a:t>
            </a:r>
            <a:r>
              <a:rPr lang="en-US" sz="2000" dirty="0"/>
              <a:t>data not </a:t>
            </a:r>
            <a:r>
              <a:rPr lang="en-US" sz="2000" dirty="0" smtClean="0"/>
              <a:t>just some </a:t>
            </a:r>
            <a:r>
              <a:rPr lang="en-US" sz="2000" dirty="0"/>
              <a:t>data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Data Supply Chain mastery is the future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Harnessing the power of scalable platforms</a:t>
            </a:r>
          </a:p>
        </p:txBody>
      </p:sp>
    </p:spTree>
    <p:extLst>
      <p:ext uri="{BB962C8B-B14F-4D97-AF65-F5344CB8AC3E}">
        <p14:creationId xmlns:p14="http://schemas.microsoft.com/office/powerpoint/2010/main" val="53084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204"/>
            <a:ext cx="5795682" cy="51467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en-US" dirty="0" smtClean="0"/>
              <a:t>Small but Mighty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Copyright © 2014 Accenture  All rights reserved.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/>
        <p:txBody>
          <a:bodyPr rIns="91440"/>
          <a:lstStyle/>
          <a:p>
            <a:pPr marL="0" indent="0" algn="r">
              <a:buNone/>
            </a:pPr>
            <a:r>
              <a:rPr lang="en-US" sz="2000" dirty="0" smtClean="0"/>
              <a:t>Maximize Performance</a:t>
            </a:r>
            <a:br>
              <a:rPr lang="en-US" sz="2000" dirty="0" smtClean="0"/>
            </a:br>
            <a:r>
              <a:rPr lang="en-US" sz="2000" dirty="0" smtClean="0"/>
              <a:t>with Your Budget</a:t>
            </a:r>
          </a:p>
          <a:p>
            <a:pPr marL="0" indent="0" algn="r">
              <a:buNone/>
            </a:pPr>
            <a:endParaRPr lang="en-US" sz="2000" dirty="0"/>
          </a:p>
          <a:p>
            <a:pPr marL="0" indent="0" algn="r">
              <a:buNone/>
            </a:pPr>
            <a:r>
              <a:rPr lang="en-US" sz="2000" dirty="0" smtClean="0"/>
              <a:t>Leverage Built </a:t>
            </a:r>
            <a:br>
              <a:rPr lang="en-US" sz="2000" dirty="0" smtClean="0"/>
            </a:br>
            <a:r>
              <a:rPr lang="en-US" sz="2000" dirty="0" smtClean="0"/>
              <a:t>Technologies</a:t>
            </a:r>
          </a:p>
          <a:p>
            <a:pPr marL="0" indent="0" algn="r">
              <a:buNone/>
            </a:pPr>
            <a:endParaRPr lang="en-US" sz="2000" dirty="0"/>
          </a:p>
          <a:p>
            <a:pPr marL="0" indent="0" algn="r">
              <a:buNone/>
            </a:pPr>
            <a:r>
              <a:rPr lang="en-US" sz="2000" dirty="0" smtClean="0"/>
              <a:t>Focus on </a:t>
            </a:r>
            <a:br>
              <a:rPr lang="en-US" sz="2000" dirty="0" smtClean="0"/>
            </a:br>
            <a:r>
              <a:rPr lang="en-US" sz="2000" dirty="0" smtClean="0"/>
              <a:t>Your Business</a:t>
            </a:r>
            <a:endParaRPr lang="en-US" sz="2000" dirty="0"/>
          </a:p>
          <a:p>
            <a:pPr marL="0" indent="0" algn="r">
              <a:buNone/>
            </a:pPr>
            <a:endParaRPr lang="en-US" sz="2000" dirty="0" smtClean="0"/>
          </a:p>
        </p:txBody>
      </p:sp>
      <p:sp>
        <p:nvSpPr>
          <p:cNvPr id="7" name="AutoShape 2" descr="https://bspaceext.accenture.com/sites/brandspace/imagelibrary/Photographic%20Images/8225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13-2687 - Acc Tech Labs - Waterfall 16 9">
  <a:themeElements>
    <a:clrScheme name="Custom 219">
      <a:dk1>
        <a:srgbClr val="000000"/>
      </a:dk1>
      <a:lt1>
        <a:srgbClr val="FFFFFF"/>
      </a:lt1>
      <a:dk2>
        <a:srgbClr val="666666"/>
      </a:dk2>
      <a:lt2>
        <a:srgbClr val="778888"/>
      </a:lt2>
      <a:accent1>
        <a:srgbClr val="FF9900"/>
      </a:accent1>
      <a:accent2>
        <a:srgbClr val="00BBEE"/>
      </a:accent2>
      <a:accent3>
        <a:srgbClr val="FF3366"/>
      </a:accent3>
      <a:accent4>
        <a:srgbClr val="551155"/>
      </a:accent4>
      <a:accent5>
        <a:srgbClr val="003344"/>
      </a:accent5>
      <a:accent6>
        <a:srgbClr val="00AA99"/>
      </a:accent6>
      <a:hlink>
        <a:srgbClr val="00BBEE"/>
      </a:hlink>
      <a:folHlink>
        <a:srgbClr val="55115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480F3B2C10C74BB61478E4247D6E77" ma:contentTypeVersion="3" ma:contentTypeDescription="Create a new document." ma:contentTypeScope="" ma:versionID="bcb8cf291c8653af57dd6a29bb52d0ee">
  <xsd:schema xmlns:xsd="http://www.w3.org/2001/XMLSchema" xmlns:p="http://schemas.microsoft.com/office/2006/metadata/properties" xmlns:ns2="bc841b31-d549-43ed-bc47-0086310aa7e9" targetNamespace="http://schemas.microsoft.com/office/2006/metadata/properties" ma:root="true" ma:fieldsID="036f0d1f483fee2c7aa86809005d6981" ns2:_="">
    <xsd:import namespace="bc841b31-d549-43ed-bc47-0086310aa7e9"/>
    <xsd:element name="properties">
      <xsd:complexType>
        <xsd:sequence>
          <xsd:element name="documentManagement">
            <xsd:complexType>
              <xsd:all>
                <xsd:element ref="ns2:Description0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bc841b31-d549-43ed-bc47-0086310aa7e9" elementFormDefault="qualified">
    <xsd:import namespace="http://schemas.microsoft.com/office/2006/documentManagement/types"/>
    <xsd:element name="Description0" ma:index="8" nillable="true" ma:displayName="Description" ma:internalName="Description0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Description0 xmlns="bc841b31-d549-43ed-bc47-0086310aa7e9" xsi:nil="true"/>
  </documentManagement>
</p:properties>
</file>

<file path=customXml/itemProps1.xml><?xml version="1.0" encoding="utf-8"?>
<ds:datastoreItem xmlns:ds="http://schemas.openxmlformats.org/officeDocument/2006/customXml" ds:itemID="{9FB9E9F0-A80E-4BC0-BC10-BBDB06BF5F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4E5E8F-D18A-405B-AB6A-19CBBCF656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841b31-d549-43ed-bc47-0086310aa7e9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F2F8FF39-A5D2-4C20-89CA-E0BB61C09927}">
  <ds:schemaRefs>
    <ds:schemaRef ds:uri="http://www.w3.org/XML/1998/namespace"/>
    <ds:schemaRef ds:uri="http://purl.org/dc/elements/1.1/"/>
    <ds:schemaRef ds:uri="bc841b31-d549-43ed-bc47-0086310aa7e9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Top_WHT_2</Template>
  <TotalTime>8872</TotalTime>
  <Words>519</Words>
  <Application>Microsoft Office PowerPoint</Application>
  <PresentationFormat>On-screen Show (16:9)</PresentationFormat>
  <Paragraphs>175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Geneva</vt:lpstr>
      <vt:lpstr>13-2687 - Acc Tech Labs - Waterfall 16 9</vt:lpstr>
      <vt:lpstr>PowerPoint Presentation</vt:lpstr>
      <vt:lpstr>About Accenture Technology Labs  5 locations globally with 5 R&amp;D groups</vt:lpstr>
      <vt:lpstr>About Accenture Technology Labs  Silicon Valley</vt:lpstr>
      <vt:lpstr>Big Data: Beyond Bare-Metal?</vt:lpstr>
      <vt:lpstr>Growth of Data</vt:lpstr>
      <vt:lpstr>PowerPoint Presentation</vt:lpstr>
      <vt:lpstr>Internet Giants’ Approach</vt:lpstr>
      <vt:lpstr>Making Sense of It All</vt:lpstr>
      <vt:lpstr>Small but Mighty</vt:lpstr>
      <vt:lpstr>Harnessing  Cloud Power</vt:lpstr>
      <vt:lpstr>Power and  Scale for All</vt:lpstr>
      <vt:lpstr>Accenture  Cloud Platform </vt:lpstr>
      <vt:lpstr>Industry  Examples</vt:lpstr>
      <vt:lpstr>Testing Our Cloud Theory</vt:lpstr>
      <vt:lpstr>Why we chose Hadoop?</vt:lpstr>
      <vt:lpstr>Why we chose Google Cloud Platform?</vt:lpstr>
      <vt:lpstr>Experiment Overview</vt:lpstr>
      <vt:lpstr>Price-performance  Ratio</vt:lpstr>
      <vt:lpstr>Our Results</vt:lpstr>
      <vt:lpstr>Next Steps</vt:lpstr>
      <vt:lpstr>Read the Full Report j.mp/cloudhadoop</vt:lpstr>
      <vt:lpstr>Questions to Ask</vt:lpstr>
      <vt:lpstr>Key Considerations</vt:lpstr>
      <vt:lpstr>Accenture Technology Vision 2014 j.mp/techvision2014 #techvision2014</vt:lpstr>
      <vt:lpstr>Q&amp;A Panel</vt:lpstr>
      <vt:lpstr>Thank You!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Data: Beyond Bare-Metal?</dc:title>
  <dc:creator>Wendt, Michael E.</dc:creator>
  <cp:lastModifiedBy>michael.e.wendt@accenture.com</cp:lastModifiedBy>
  <cp:revision>933</cp:revision>
  <cp:lastPrinted>2014-02-12T17:12:42Z</cp:lastPrinted>
  <dcterms:created xsi:type="dcterms:W3CDTF">2012-01-18T22:44:04Z</dcterms:created>
  <dcterms:modified xsi:type="dcterms:W3CDTF">2014-02-19T23:22:40Z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0x0101007F480F3B2C10C74BB61478E4247D6E77</vt:lpwstr>
  </property>
  <property fmtid="{D5CDD505-2E9C-101B-9397-08002B2CF9AE}" pid="3" name="UserName">
    <vt:lpwstr>walter.a.lee</vt:lpwstr>
  </property>
  <property fmtid="{D5CDD505-2E9C-101B-9397-08002B2CF9AE}" pid="4" name="ComputerName">
    <vt:lpwstr>DLO4-PC</vt:lpwstr>
  </property>
</Properties>
</file>