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2" r:id="rId3"/>
    <p:sldId id="280" r:id="rId4"/>
    <p:sldId id="265" r:id="rId5"/>
    <p:sldId id="266" r:id="rId6"/>
    <p:sldId id="257" r:id="rId7"/>
    <p:sldId id="258" r:id="rId8"/>
    <p:sldId id="261" r:id="rId9"/>
    <p:sldId id="281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84" r:id="rId19"/>
    <p:sldId id="276" r:id="rId20"/>
    <p:sldId id="282" r:id="rId21"/>
    <p:sldId id="278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3" autoAdjust="0"/>
    <p:restoredTop sz="94693" autoAdjust="0"/>
  </p:normalViewPr>
  <p:slideViewPr>
    <p:cSldViewPr snapToGrid="0" snapToObjects="1">
      <p:cViewPr varScale="1">
        <p:scale>
          <a:sx n="115" d="100"/>
          <a:sy n="115" d="100"/>
        </p:scale>
        <p:origin x="-6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37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710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96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993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68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5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081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625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178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94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561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06E2-AC3B-1A4E-BF0E-78BE6B76FA1A}" type="datetimeFigureOut">
              <a:rPr lang="en-US" smtClean="0"/>
              <a:pPr/>
              <a:t>10/23/13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F13CB-E01A-C54F-837F-DDE2BF44B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896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Leveraging Logic as a Leader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Patty McCord</a:t>
            </a:r>
          </a:p>
          <a:p>
            <a:r>
              <a:rPr lang="en-US" dirty="0" smtClean="0"/>
              <a:t>Cultivate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Teams: Visualizing Greatness</a:t>
            </a: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In 6 months</a:t>
            </a:r>
          </a:p>
          <a:p>
            <a:pPr marL="0" indent="0">
              <a:buNone/>
            </a:pPr>
            <a:r>
              <a:rPr lang="en-US" sz="4400" dirty="0"/>
              <a:t>i</a:t>
            </a:r>
            <a:r>
              <a:rPr lang="en-US" sz="4400" dirty="0" smtClean="0"/>
              <a:t>f everything was amazing</a:t>
            </a:r>
          </a:p>
          <a:p>
            <a:pPr marL="0" indent="0">
              <a:buNone/>
            </a:pPr>
            <a:r>
              <a:rPr lang="en-US" sz="4400" dirty="0"/>
              <a:t>a</a:t>
            </a:r>
            <a:r>
              <a:rPr lang="en-US" sz="4400" dirty="0" smtClean="0"/>
              <a:t>nd you had the perfect team in place…</a:t>
            </a:r>
          </a:p>
          <a:p>
            <a:pPr marL="0" indent="0">
              <a:buNone/>
            </a:pPr>
            <a:r>
              <a:rPr lang="en-US" sz="4400" dirty="0" smtClean="0"/>
              <a:t>What would be occurring then that</a:t>
            </a:r>
            <a:r>
              <a:rPr lang="fr-FR" sz="4400" dirty="0" smtClean="0"/>
              <a:t>’</a:t>
            </a:r>
            <a:r>
              <a:rPr lang="en-US" sz="4400" dirty="0" smtClean="0"/>
              <a:t>s not occurring now?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0" y="-132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34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would you measure?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Metrics</a:t>
            </a:r>
          </a:p>
          <a:p>
            <a:r>
              <a:rPr lang="en-US" sz="4400" dirty="0" smtClean="0"/>
              <a:t>Deliverables</a:t>
            </a:r>
          </a:p>
          <a:p>
            <a:r>
              <a:rPr lang="en-US" sz="4400" dirty="0" smtClean="0"/>
              <a:t>Reporting</a:t>
            </a:r>
          </a:p>
          <a:p>
            <a:r>
              <a:rPr lang="en-US" sz="4400" dirty="0" smtClean="0"/>
              <a:t>Cross functional alignment</a:t>
            </a:r>
          </a:p>
          <a:p>
            <a:r>
              <a:rPr lang="en-US" sz="4400" dirty="0" smtClean="0"/>
              <a:t>Timeline, deadlines, due dates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145510" y="5657850"/>
            <a:ext cx="8862901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95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would it look like?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Winning debates?</a:t>
            </a:r>
          </a:p>
          <a:p>
            <a:r>
              <a:rPr lang="en-US" sz="4400" dirty="0" smtClean="0"/>
              <a:t>Winning tests?</a:t>
            </a:r>
          </a:p>
          <a:p>
            <a:r>
              <a:rPr lang="en-US" sz="4400" dirty="0" smtClean="0"/>
              <a:t>Customer feedback?</a:t>
            </a:r>
          </a:p>
          <a:p>
            <a:r>
              <a:rPr lang="en-US" sz="4400" dirty="0" smtClean="0"/>
              <a:t>Data and analysis?</a:t>
            </a:r>
          </a:p>
          <a:p>
            <a:r>
              <a:rPr lang="en-US" sz="4400" dirty="0" smtClean="0"/>
              <a:t>Influence?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5562600" y="3276677"/>
            <a:ext cx="35814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24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What would people need to </a:t>
            </a:r>
            <a:r>
              <a:rPr lang="en-US" sz="5400" b="1" i="1" dirty="0" smtClean="0"/>
              <a:t>know how to do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to pull that off?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05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335" y="2130425"/>
            <a:ext cx="8624793" cy="259261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What </a:t>
            </a:r>
            <a:r>
              <a:rPr lang="en-US" sz="4800" b="1" i="1" dirty="0" smtClean="0"/>
              <a:t>skills and experience </a:t>
            </a:r>
            <a:r>
              <a:rPr lang="en-US" sz="4800" dirty="0" smtClean="0"/>
              <a:t>would it take to know how to do that?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53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701095" y="1283291"/>
            <a:ext cx="7772400" cy="3995401"/>
          </a:xfrm>
        </p:spPr>
        <p:txBody>
          <a:bodyPr>
            <a:normAutofit/>
          </a:bodyPr>
          <a:lstStyle/>
          <a:p>
            <a:r>
              <a:rPr lang="en-US" dirty="0" smtClean="0"/>
              <a:t>Then,</a:t>
            </a:r>
            <a:br>
              <a:rPr lang="en-US" dirty="0" smtClean="0"/>
            </a:br>
            <a:r>
              <a:rPr lang="en-US" dirty="0" smtClean="0"/>
              <a:t>and only then,</a:t>
            </a:r>
            <a:br>
              <a:rPr lang="en-US" dirty="0" smtClean="0"/>
            </a:br>
            <a:r>
              <a:rPr lang="en-US" dirty="0" smtClean="0"/>
              <a:t>Who do you got?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53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284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Because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483"/>
            <a:ext cx="8229600" cy="5180831"/>
          </a:xfrm>
        </p:spPr>
        <p:txBody>
          <a:bodyPr>
            <a:noAutofit/>
          </a:bodyPr>
          <a:lstStyle/>
          <a:p>
            <a:r>
              <a:rPr lang="en-US" sz="4400" dirty="0" smtClean="0"/>
              <a:t>To build the right team - you must know what you are going to build</a:t>
            </a:r>
          </a:p>
          <a:p>
            <a:r>
              <a:rPr lang="en-US" sz="4400" dirty="0" smtClean="0"/>
              <a:t>If you start with who you have, you may be limited in what you can do</a:t>
            </a:r>
          </a:p>
          <a:p>
            <a:r>
              <a:rPr lang="en-US" sz="4400" dirty="0" smtClean="0"/>
              <a:t>You now can tell the truth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…and furthermore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People can decide if they are motivated by the work</a:t>
            </a:r>
          </a:p>
          <a:p>
            <a:r>
              <a:rPr lang="en-US" sz="4400" dirty="0" smtClean="0"/>
              <a:t>They know what they can do</a:t>
            </a:r>
          </a:p>
          <a:p>
            <a:r>
              <a:rPr lang="en-US" sz="4400" dirty="0" smtClean="0"/>
              <a:t>They can own their careers</a:t>
            </a:r>
          </a:p>
          <a:p>
            <a:r>
              <a:rPr lang="en-US" sz="4400" dirty="0" smtClean="0"/>
              <a:t>They can opt in or out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0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Imagine a world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54" y="1600200"/>
            <a:ext cx="8980545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No Performance Improvement Plans</a:t>
            </a:r>
          </a:p>
          <a:p>
            <a:r>
              <a:rPr lang="en-US" sz="4400" dirty="0" smtClean="0"/>
              <a:t>Where interviewing  isn’t a sin</a:t>
            </a:r>
          </a:p>
          <a:p>
            <a:r>
              <a:rPr lang="en-US" sz="4400" dirty="0" smtClean="0"/>
              <a:t>You can be honest</a:t>
            </a:r>
          </a:p>
          <a:p>
            <a:r>
              <a:rPr lang="en-US" sz="4400" dirty="0" smtClean="0"/>
              <a:t>People can do their best work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054" y="4904184"/>
            <a:ext cx="2344578" cy="19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3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Pattern Recognition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238108" y="98746"/>
            <a:ext cx="8743846" cy="67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6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1" y="1"/>
            <a:ext cx="9144000" cy="69057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752226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How I got here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00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leaned this from them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7156" r="7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25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Learn </a:t>
            </a:r>
            <a:r>
              <a:rPr lang="en-US" sz="5400" smtClean="0"/>
              <a:t>to Observe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To change</a:t>
            </a:r>
          </a:p>
          <a:p>
            <a:r>
              <a:rPr lang="en-US" sz="4400" dirty="0" smtClean="0"/>
              <a:t>To challenge</a:t>
            </a:r>
          </a:p>
          <a:p>
            <a:r>
              <a:rPr lang="en-US" sz="4400" dirty="0" smtClean="0"/>
              <a:t>To the unknown</a:t>
            </a:r>
          </a:p>
          <a:p>
            <a:r>
              <a:rPr lang="en-US" sz="4400" dirty="0" smtClean="0"/>
              <a:t>To each other</a:t>
            </a:r>
          </a:p>
          <a:p>
            <a:r>
              <a:rPr lang="en-US" sz="4400" dirty="0" smtClean="0"/>
              <a:t>To unexpected interruption</a:t>
            </a:r>
          </a:p>
          <a:p>
            <a:r>
              <a:rPr lang="en-US" sz="4400" dirty="0" smtClean="0"/>
              <a:t>To learning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15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r="-492" b="22002"/>
          <a:stretch/>
        </p:blipFill>
        <p:spPr>
          <a:xfrm>
            <a:off x="2020187" y="729341"/>
            <a:ext cx="4945472" cy="548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82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63" y="2837974"/>
            <a:ext cx="6022511" cy="4020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510" y="820248"/>
            <a:ext cx="8902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 did not write the </a:t>
            </a:r>
          </a:p>
          <a:p>
            <a:pPr algn="ctr"/>
            <a:r>
              <a:rPr lang="en-US" sz="4800" dirty="0" smtClean="0"/>
              <a:t>Netflix Culture Deck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5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It’s not what you aspire to do</a:t>
            </a:r>
            <a:br>
              <a:rPr lang="en-US" sz="4800" dirty="0" smtClean="0"/>
            </a:br>
            <a:r>
              <a:rPr lang="en-US" sz="4800" dirty="0" smtClean="0"/>
              <a:t>It’s what you actually do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470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Today’s Lessons</a:t>
            </a: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ea"/>
              <a:buAutoNum type="circleNumDbPlain"/>
            </a:pPr>
            <a:r>
              <a:rPr lang="en-US" sz="4000" dirty="0" smtClean="0"/>
              <a:t>Start with: Fundamentals</a:t>
            </a:r>
            <a:br>
              <a:rPr lang="en-US" sz="4000" dirty="0" smtClean="0"/>
            </a:br>
            <a:endParaRPr lang="en-US" sz="4000" dirty="0" smtClean="0"/>
          </a:p>
          <a:p>
            <a:pPr marL="742950" indent="-742950">
              <a:buFont typeface="+mj-ea"/>
              <a:buAutoNum type="circleNumDbPlain"/>
            </a:pPr>
            <a:r>
              <a:rPr lang="en-US" sz="4000" dirty="0" smtClean="0"/>
              <a:t>Teams: Visualizing Greatness</a:t>
            </a:r>
            <a:br>
              <a:rPr lang="en-US" sz="4000" dirty="0" smtClean="0"/>
            </a:br>
            <a:endParaRPr lang="en-US" sz="4000" dirty="0" smtClean="0"/>
          </a:p>
          <a:p>
            <a:pPr marL="742950" indent="-742950">
              <a:buFont typeface="+mj-ea"/>
              <a:buAutoNum type="circleNumDbPlain"/>
            </a:pPr>
            <a:r>
              <a:rPr lang="en-US" sz="4000" dirty="0" smtClean="0"/>
              <a:t>My Secret: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134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34954" y="2741679"/>
            <a:ext cx="7772400" cy="1470025"/>
          </a:xfrm>
        </p:spPr>
        <p:txBody>
          <a:bodyPr>
            <a:normAutofit/>
          </a:bodyPr>
          <a:lstStyle/>
          <a:p>
            <a:r>
              <a:rPr lang="en-US" sz="8900" dirty="0" smtClean="0"/>
              <a:t>I           Engineers </a:t>
            </a:r>
            <a:endParaRPr lang="en-US" sz="8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35" y="2250895"/>
            <a:ext cx="1903027" cy="253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53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Clean, straightforward, logical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76184" y="1535113"/>
            <a:ext cx="4040188" cy="4972622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n-US" sz="4400" dirty="0" smtClean="0">
              <a:solidFill>
                <a:srgbClr val="FFFFFF"/>
              </a:solidFill>
            </a:endParaRPr>
          </a:p>
          <a:p>
            <a:endParaRPr lang="en-US" sz="4400" dirty="0">
              <a:solidFill>
                <a:srgbClr val="FFFFFF"/>
              </a:solidFill>
            </a:endParaRPr>
          </a:p>
          <a:p>
            <a:r>
              <a:rPr lang="en-US" sz="6400" dirty="0" smtClean="0">
                <a:solidFill>
                  <a:srgbClr val="FFFFFF"/>
                </a:solidFill>
              </a:rPr>
              <a:t>Good</a:t>
            </a:r>
          </a:p>
          <a:p>
            <a:r>
              <a:rPr lang="en-US" sz="6400" dirty="0" smtClean="0">
                <a:solidFill>
                  <a:schemeClr val="bg1"/>
                </a:solidFill>
              </a:rPr>
              <a:t>Right</a:t>
            </a:r>
          </a:p>
          <a:p>
            <a:r>
              <a:rPr lang="en-US" sz="6400" dirty="0" smtClean="0">
                <a:solidFill>
                  <a:schemeClr val="bg1"/>
                </a:solidFill>
              </a:rPr>
              <a:t>True</a:t>
            </a:r>
          </a:p>
          <a:p>
            <a:r>
              <a:rPr lang="en-US" sz="6400" dirty="0" smtClean="0">
                <a:solidFill>
                  <a:schemeClr val="bg1"/>
                </a:solidFill>
              </a:rPr>
              <a:t>Zero</a:t>
            </a:r>
          </a:p>
          <a:p>
            <a:r>
              <a:rPr lang="en-US" sz="6400" dirty="0" smtClean="0">
                <a:solidFill>
                  <a:schemeClr val="bg1"/>
                </a:solidFill>
              </a:rPr>
              <a:t>Black</a:t>
            </a:r>
          </a:p>
          <a:p>
            <a:endParaRPr lang="en-US" sz="4400" dirty="0" smtClean="0"/>
          </a:p>
          <a:p>
            <a:endParaRPr lang="en-US" sz="44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916372" y="1535113"/>
            <a:ext cx="4041775" cy="4972622"/>
          </a:xfrm>
        </p:spPr>
        <p:txBody>
          <a:bodyPr>
            <a:normAutofit fontScale="70000" lnSpcReduction="20000"/>
          </a:bodyPr>
          <a:lstStyle/>
          <a:p>
            <a:endParaRPr lang="en-US" sz="4400" dirty="0" smtClean="0"/>
          </a:p>
          <a:p>
            <a:endParaRPr lang="en-US" sz="6200" dirty="0"/>
          </a:p>
          <a:p>
            <a:r>
              <a:rPr lang="en-US" sz="7000" dirty="0" smtClean="0"/>
              <a:t>Bad</a:t>
            </a:r>
          </a:p>
          <a:p>
            <a:r>
              <a:rPr lang="en-US" sz="7000" dirty="0" smtClean="0"/>
              <a:t>Wrong</a:t>
            </a:r>
          </a:p>
          <a:p>
            <a:r>
              <a:rPr lang="en-US" sz="7000" dirty="0" smtClean="0"/>
              <a:t>False</a:t>
            </a:r>
          </a:p>
          <a:p>
            <a:r>
              <a:rPr lang="en-US" sz="7000" dirty="0" smtClean="0"/>
              <a:t>One</a:t>
            </a:r>
          </a:p>
          <a:p>
            <a:r>
              <a:rPr lang="en-US" sz="7000" dirty="0" smtClean="0"/>
              <a:t>White</a:t>
            </a:r>
          </a:p>
          <a:p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61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4" b="13699"/>
          <a:stretch/>
        </p:blipFill>
        <p:spPr>
          <a:xfrm>
            <a:off x="1178965" y="549950"/>
            <a:ext cx="6786071" cy="56828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99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68813" y="846707"/>
            <a:ext cx="7910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Fundamentals</a:t>
            </a:r>
          </a:p>
          <a:p>
            <a:pPr algn="ctr"/>
            <a:endParaRPr lang="en-US" sz="5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4800" dirty="0" smtClean="0"/>
              <a:t>Company First</a:t>
            </a:r>
          </a:p>
          <a:p>
            <a:pPr marL="285750" indent="-285750">
              <a:buFont typeface="Arial"/>
              <a:buChar char="•"/>
            </a:pPr>
            <a:r>
              <a:rPr lang="en-US" sz="4800" dirty="0" smtClean="0"/>
              <a:t>Judgment trumps everything</a:t>
            </a:r>
          </a:p>
          <a:p>
            <a:pPr marL="285750" indent="-285750">
              <a:buFont typeface="Arial"/>
              <a:buChar char="•"/>
            </a:pPr>
            <a:r>
              <a:rPr lang="en-US" sz="4800" dirty="0" smtClean="0"/>
              <a:t>You can just tell the truth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81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8661</TotalTime>
  <Words>306</Words>
  <Application>Microsoft Macintosh PowerPoint</Application>
  <PresentationFormat>On-screen Show (4:3)</PresentationFormat>
  <Paragraphs>75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Leveraging Logic as a Leader</vt:lpstr>
      <vt:lpstr>How I got here</vt:lpstr>
      <vt:lpstr>Slide 3</vt:lpstr>
      <vt:lpstr>It’s not what you aspire to do It’s what you actually do</vt:lpstr>
      <vt:lpstr>Today’s Lessons</vt:lpstr>
      <vt:lpstr>I           Engineers </vt:lpstr>
      <vt:lpstr>Clean, straightforward, logical</vt:lpstr>
      <vt:lpstr>Slide 8</vt:lpstr>
      <vt:lpstr>Slide 9</vt:lpstr>
      <vt:lpstr>Teams: Visualizing Greatness</vt:lpstr>
      <vt:lpstr>What would you measure?</vt:lpstr>
      <vt:lpstr>What would it look like?</vt:lpstr>
      <vt:lpstr>What would people need to know how to do  to pull that off?</vt:lpstr>
      <vt:lpstr>What skills and experience would it take to know how to do that?</vt:lpstr>
      <vt:lpstr>Then, and only then, Who do you got?</vt:lpstr>
      <vt:lpstr>Because</vt:lpstr>
      <vt:lpstr>…and furthermore</vt:lpstr>
      <vt:lpstr>Imagine a world</vt:lpstr>
      <vt:lpstr>Pattern Recognition</vt:lpstr>
      <vt:lpstr>I leaned this from them</vt:lpstr>
      <vt:lpstr>Learn to Observe</vt:lpstr>
      <vt:lpstr>Slide 22</vt:lpstr>
    </vt:vector>
  </TitlesOfParts>
  <Company>Patty McCord Consulting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Logic as a Leader</dc:title>
  <dc:creator>Patty McCord</dc:creator>
  <cp:lastModifiedBy>Sophia DeMartini</cp:lastModifiedBy>
  <cp:revision>32</cp:revision>
  <dcterms:created xsi:type="dcterms:W3CDTF">2013-10-24T05:26:24Z</dcterms:created>
  <dcterms:modified xsi:type="dcterms:W3CDTF">2013-10-24T05:26:42Z</dcterms:modified>
</cp:coreProperties>
</file>