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4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3" r:id="rId27"/>
    <p:sldId id="285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24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6E0-5F88-0747-949C-A161B5340791}" type="datetimeFigureOut">
              <a:rPr lang="en-US" smtClean="0"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E94E-E969-DE4C-BD98-FCE3C3933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7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6E0-5F88-0747-949C-A161B5340791}" type="datetimeFigureOut">
              <a:rPr lang="en-US" smtClean="0"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E94E-E969-DE4C-BD98-FCE3C3933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2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6E0-5F88-0747-949C-A161B5340791}" type="datetimeFigureOut">
              <a:rPr lang="en-US" smtClean="0"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E94E-E969-DE4C-BD98-FCE3C3933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0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6E0-5F88-0747-949C-A161B5340791}" type="datetimeFigureOut">
              <a:rPr lang="en-US" smtClean="0"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E94E-E969-DE4C-BD98-FCE3C3933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9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6E0-5F88-0747-949C-A161B5340791}" type="datetimeFigureOut">
              <a:rPr lang="en-US" smtClean="0"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E94E-E969-DE4C-BD98-FCE3C3933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7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6E0-5F88-0747-949C-A161B5340791}" type="datetimeFigureOut">
              <a:rPr lang="en-US" smtClean="0"/>
              <a:t>2/13/13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E94E-E969-DE4C-BD98-FCE3C3933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0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6E0-5F88-0747-949C-A161B5340791}" type="datetimeFigureOut">
              <a:rPr lang="en-US" smtClean="0"/>
              <a:t>2/13/13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E94E-E969-DE4C-BD98-FCE3C3933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80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6E0-5F88-0747-949C-A161B5340791}" type="datetimeFigureOut">
              <a:rPr lang="en-US" smtClean="0"/>
              <a:t>2/13/13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E94E-E969-DE4C-BD98-FCE3C3933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34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6E0-5F88-0747-949C-A161B5340791}" type="datetimeFigureOut">
              <a:rPr lang="en-US" smtClean="0"/>
              <a:t>2/13/13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E94E-E969-DE4C-BD98-FCE3C3933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00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6E0-5F88-0747-949C-A161B5340791}" type="datetimeFigureOut">
              <a:rPr lang="en-US" smtClean="0"/>
              <a:t>2/13/13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E94E-E969-DE4C-BD98-FCE3C3933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5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6E0-5F88-0747-949C-A161B5340791}" type="datetimeFigureOut">
              <a:rPr lang="en-US" smtClean="0"/>
              <a:t>2/13/13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E94E-E969-DE4C-BD98-FCE3C3933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7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306E0-5F88-0747-949C-A161B5340791}" type="datetimeFigureOut">
              <a:rPr lang="en-US" smtClean="0"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EE94E-E969-DE4C-BD98-FCE3C3933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6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-slide-rev-02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0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BRAND-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" y="431800"/>
            <a:ext cx="786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04040"/>
                </a:solidFill>
                <a:latin typeface="Arial Black"/>
                <a:cs typeface="Arial Black"/>
              </a:rPr>
              <a:t>1. DISCOVERY: Branding and Community</a:t>
            </a:r>
            <a:endParaRPr lang="en-US" sz="2400" dirty="0">
              <a:solidFill>
                <a:srgbClr val="404040"/>
              </a:solidFill>
              <a:latin typeface="Arial Black"/>
              <a:cs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1422400"/>
            <a:ext cx="3236976" cy="1146048"/>
          </a:xfrm>
          <a:prstGeom prst="rect">
            <a:avLst/>
          </a:prstGeom>
        </p:spPr>
      </p:pic>
      <p:pic>
        <p:nvPicPr>
          <p:cNvPr id="6" name="Picture 5" descr="ReaderSplashP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076325"/>
            <a:ext cx="2318760" cy="456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6376" y="3250168"/>
            <a:ext cx="3028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404040"/>
                </a:solidFill>
                <a:latin typeface="Arial Black"/>
                <a:cs typeface="Arial Black"/>
              </a:rPr>
              <a:t>RickStevesDigital.com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62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BRAND-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" y="431800"/>
            <a:ext cx="786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04040"/>
                </a:solidFill>
                <a:latin typeface="Arial Black"/>
                <a:cs typeface="Arial Black"/>
              </a:rPr>
              <a:t>1. DISCOVERY: Mobile First Design</a:t>
            </a:r>
            <a:endParaRPr lang="en-US" sz="2400" dirty="0">
              <a:solidFill>
                <a:srgbClr val="404040"/>
              </a:solidFill>
              <a:latin typeface="Arial Black"/>
              <a:cs typeface="Arial Black"/>
            </a:endParaRPr>
          </a:p>
        </p:txBody>
      </p:sp>
      <p:pic>
        <p:nvPicPr>
          <p:cNvPr id="6" name="Picture 5" descr="ipad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68400"/>
            <a:ext cx="5348288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phoneHo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1168400"/>
            <a:ext cx="26320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332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BRAND-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" y="431800"/>
            <a:ext cx="786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04040"/>
                </a:solidFill>
                <a:latin typeface="Arial Black"/>
                <a:cs typeface="Arial Black"/>
              </a:rPr>
              <a:t>1. DISCOVERY: Mobile First Design</a:t>
            </a:r>
            <a:endParaRPr lang="en-US" sz="2400" dirty="0">
              <a:solidFill>
                <a:srgbClr val="404040"/>
              </a:solidFill>
              <a:latin typeface="Arial Black"/>
              <a:cs typeface="Arial Black"/>
            </a:endParaRPr>
          </a:p>
        </p:txBody>
      </p:sp>
      <p:pic>
        <p:nvPicPr>
          <p:cNvPr id="9" name="Picture 8" descr="Desk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04899"/>
            <a:ext cx="5715000" cy="402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phoneNa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4900"/>
            <a:ext cx="2225581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22202" y="5149126"/>
            <a:ext cx="465453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04040"/>
                </a:solidFill>
                <a:latin typeface="Arial Black"/>
                <a:cs typeface="Arial Black"/>
              </a:rPr>
              <a:t>Mobile First </a:t>
            </a:r>
            <a:r>
              <a:rPr lang="en-US" sz="1600" dirty="0" smtClean="0">
                <a:solidFill>
                  <a:srgbClr val="404040"/>
                </a:solidFill>
                <a:latin typeface="Arial Black"/>
                <a:cs typeface="Arial Black"/>
              </a:rPr>
              <a:t>Design by Luke </a:t>
            </a:r>
            <a:r>
              <a:rPr lang="en-US" sz="1600" dirty="0" err="1" smtClean="0">
                <a:solidFill>
                  <a:srgbClr val="404040"/>
                </a:solidFill>
                <a:latin typeface="Arial Black"/>
                <a:cs typeface="Arial Black"/>
              </a:rPr>
              <a:t>Wroblewski</a:t>
            </a:r>
            <a:endParaRPr lang="en-US" sz="1600" dirty="0" smtClean="0">
              <a:solidFill>
                <a:srgbClr val="404040"/>
              </a:solidFill>
              <a:latin typeface="Arial Black"/>
              <a:cs typeface="Arial Black"/>
            </a:endParaRPr>
          </a:p>
          <a:p>
            <a:pPr algn="ctr"/>
            <a:r>
              <a:rPr lang="en-US" sz="1600" dirty="0" err="1" smtClean="0">
                <a:solidFill>
                  <a:srgbClr val="404040"/>
                </a:solidFill>
                <a:latin typeface="Arial Black"/>
                <a:cs typeface="Arial Black"/>
              </a:rPr>
              <a:t>LukeW.Com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026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BRAND-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" y="431800"/>
            <a:ext cx="786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04040"/>
                </a:solidFill>
                <a:latin typeface="Arial Black"/>
                <a:cs typeface="Arial Black"/>
              </a:rPr>
              <a:t>1. DISCOVERY: Integration</a:t>
            </a:r>
            <a:endParaRPr lang="en-US" sz="2400" dirty="0">
              <a:solidFill>
                <a:srgbClr val="404040"/>
              </a:solidFill>
              <a:latin typeface="Arial Black"/>
              <a:cs typeface="Arial Black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257800" y="2921000"/>
            <a:ext cx="822325" cy="822325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" name="Picture 6" descr="RickSteves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68400"/>
            <a:ext cx="53101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ickSteves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44800"/>
            <a:ext cx="2894013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831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BRAND-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5800" y="1206500"/>
            <a:ext cx="5727700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• Registered Users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• Saved Credit Cards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• Minimum Clicks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" y="431800"/>
            <a:ext cx="786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04040"/>
                </a:solidFill>
                <a:latin typeface="Arial Black"/>
                <a:cs typeface="Arial Black"/>
              </a:rPr>
              <a:t>2. PURCHASE</a:t>
            </a:r>
            <a:endParaRPr lang="en-US" sz="2400" dirty="0">
              <a:solidFill>
                <a:srgbClr val="404040"/>
              </a:solidFill>
              <a:latin typeface="Arial Black"/>
              <a:cs typeface="Arial Black"/>
            </a:endParaRPr>
          </a:p>
        </p:txBody>
      </p:sp>
      <p:pic>
        <p:nvPicPr>
          <p:cNvPr id="6" name="Picture 5" descr="iphoneC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23938"/>
            <a:ext cx="2293495" cy="451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26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BRAND-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5800" y="1206500"/>
            <a:ext cx="5727700" cy="300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• In-App Purchases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• DRM Transaction Costs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• Merchant Fees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• Unbundling Content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" y="431800"/>
            <a:ext cx="786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04040"/>
                </a:solidFill>
                <a:latin typeface="Arial Black"/>
                <a:cs typeface="Arial Black"/>
              </a:rPr>
              <a:t>2. PURCHASE: Transaction Costs</a:t>
            </a:r>
            <a:endParaRPr lang="en-US" sz="2400" dirty="0">
              <a:solidFill>
                <a:srgbClr val="404040"/>
              </a:solidFill>
              <a:latin typeface="Arial Black"/>
              <a:cs typeface="Arial Black"/>
            </a:endParaRPr>
          </a:p>
        </p:txBody>
      </p:sp>
      <p:pic>
        <p:nvPicPr>
          <p:cNvPr id="7" name="Picture 5" descr="iphoneWalksandTou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9" y="1022560"/>
            <a:ext cx="2293495" cy="451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85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BRAND-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" y="431800"/>
            <a:ext cx="786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04040"/>
                </a:solidFill>
                <a:latin typeface="Arial Black"/>
                <a:cs typeface="Arial Black"/>
              </a:rPr>
              <a:t>3. DIGITAL LIBRARY</a:t>
            </a:r>
            <a:endParaRPr lang="en-US" sz="2400" dirty="0">
              <a:solidFill>
                <a:srgbClr val="404040"/>
              </a:solidFill>
              <a:latin typeface="Arial Black"/>
              <a:cs typeface="Arial Black"/>
            </a:endParaRPr>
          </a:p>
        </p:txBody>
      </p:sp>
      <p:pic>
        <p:nvPicPr>
          <p:cNvPr id="6" name="Picture 5" descr="ipadLibra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1066800"/>
            <a:ext cx="5322970" cy="419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phoneReaderLibra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1066800"/>
            <a:ext cx="2496601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1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BRAND-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" y="431800"/>
            <a:ext cx="786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04040"/>
                </a:solidFill>
                <a:latin typeface="Arial Black"/>
                <a:cs typeface="Arial Black"/>
              </a:rPr>
              <a:t>4. READING EXPERIENCE</a:t>
            </a:r>
            <a:endParaRPr lang="en-US" sz="2400" dirty="0">
              <a:solidFill>
                <a:srgbClr val="404040"/>
              </a:solidFill>
              <a:latin typeface="Arial Black"/>
              <a:cs typeface="Arial Black"/>
            </a:endParaRPr>
          </a:p>
        </p:txBody>
      </p:sp>
      <p:pic>
        <p:nvPicPr>
          <p:cNvPr id="7" name="Picture 6" descr="ReaderSplash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076325"/>
            <a:ext cx="2318760" cy="456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phoneReaderLibra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100138"/>
            <a:ext cx="2304995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phoneReaderHo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1076325"/>
            <a:ext cx="2315201" cy="455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93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BRAND-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" y="431800"/>
            <a:ext cx="786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04040"/>
                </a:solidFill>
                <a:latin typeface="Arial Black"/>
                <a:cs typeface="Arial Black"/>
              </a:rPr>
              <a:t>4. READING EXPERIENCE</a:t>
            </a:r>
            <a:endParaRPr lang="en-US" sz="2400" dirty="0">
              <a:solidFill>
                <a:srgbClr val="404040"/>
              </a:solidFill>
              <a:latin typeface="Arial Black"/>
              <a:cs typeface="Arial Black"/>
            </a:endParaRPr>
          </a:p>
        </p:txBody>
      </p:sp>
      <p:pic>
        <p:nvPicPr>
          <p:cNvPr id="8" name="Picture 7" descr="iphoneLond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26" y="1083965"/>
            <a:ext cx="2204562" cy="433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padReader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83" y="1083965"/>
            <a:ext cx="4166817" cy="528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70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BRAND-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5800" y="1206500"/>
            <a:ext cx="5727700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• Reading Behavior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• Purchase Analytics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• Communication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" y="431800"/>
            <a:ext cx="786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04040"/>
                </a:solidFill>
                <a:latin typeface="Arial Black"/>
                <a:cs typeface="Arial Black"/>
              </a:rPr>
              <a:t>5. RELATIONSHIP</a:t>
            </a:r>
            <a:endParaRPr lang="en-US" sz="2400" dirty="0">
              <a:solidFill>
                <a:srgbClr val="404040"/>
              </a:solidFill>
              <a:latin typeface="Arial Black"/>
              <a:cs typeface="Arial Black"/>
            </a:endParaRPr>
          </a:p>
        </p:txBody>
      </p:sp>
      <p:pic>
        <p:nvPicPr>
          <p:cNvPr id="6" name="Picture 5" descr="ReaderSplash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022560"/>
            <a:ext cx="2293494" cy="451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79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AME-INTR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-TIT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0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-2BR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7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-3r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64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G-PROMI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-RESPONSIBIL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78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G_BOO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-RETUR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-and-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44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nk-yo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6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F-REVISED-TIT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F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6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F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F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9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F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48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E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3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BRAND-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9600" y="1206500"/>
            <a:ext cx="5511800" cy="383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Discovery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Purchase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Digital Library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Reading Experience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Relationship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" y="431800"/>
            <a:ext cx="786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The Complete Reader Ecosystem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6251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107</Words>
  <Application>Microsoft Macintosh PowerPoint</Application>
  <PresentationFormat>On-screen Show (4:3)</PresentationFormat>
  <Paragraphs>29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 Soltis</dc:creator>
  <cp:lastModifiedBy>Douglas Lessing</cp:lastModifiedBy>
  <cp:revision>46</cp:revision>
  <dcterms:created xsi:type="dcterms:W3CDTF">2013-02-06T01:53:44Z</dcterms:created>
  <dcterms:modified xsi:type="dcterms:W3CDTF">2013-02-13T22:44:12Z</dcterms:modified>
</cp:coreProperties>
</file>