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62" r:id="rId2"/>
    <p:sldId id="363" r:id="rId3"/>
    <p:sldId id="256" r:id="rId4"/>
    <p:sldId id="257" r:id="rId5"/>
    <p:sldId id="258" r:id="rId6"/>
    <p:sldId id="365" r:id="rId7"/>
    <p:sldId id="366" r:id="rId8"/>
    <p:sldId id="259" r:id="rId9"/>
    <p:sldId id="260" r:id="rId10"/>
    <p:sldId id="261" r:id="rId11"/>
    <p:sldId id="285" r:id="rId12"/>
    <p:sldId id="262" r:id="rId13"/>
    <p:sldId id="286" r:id="rId14"/>
    <p:sldId id="287" r:id="rId15"/>
    <p:sldId id="288" r:id="rId16"/>
    <p:sldId id="289" r:id="rId17"/>
    <p:sldId id="296" r:id="rId18"/>
    <p:sldId id="295" r:id="rId19"/>
    <p:sldId id="290" r:id="rId20"/>
    <p:sldId id="291" r:id="rId21"/>
    <p:sldId id="373" r:id="rId22"/>
    <p:sldId id="338" r:id="rId23"/>
    <p:sldId id="339" r:id="rId24"/>
    <p:sldId id="340" r:id="rId25"/>
    <p:sldId id="341" r:id="rId26"/>
    <p:sldId id="342" r:id="rId27"/>
    <p:sldId id="343" r:id="rId28"/>
    <p:sldId id="344" r:id="rId29"/>
    <p:sldId id="367" r:id="rId30"/>
    <p:sldId id="368" r:id="rId31"/>
    <p:sldId id="369" r:id="rId32"/>
    <p:sldId id="370" r:id="rId33"/>
    <p:sldId id="374" r:id="rId34"/>
    <p:sldId id="375" r:id="rId35"/>
    <p:sldId id="371" r:id="rId36"/>
    <p:sldId id="372" r:id="rId37"/>
    <p:sldId id="376" r:id="rId38"/>
    <p:sldId id="293" r:id="rId39"/>
    <p:sldId id="294" r:id="rId40"/>
    <p:sldId id="297" r:id="rId41"/>
    <p:sldId id="298" r:id="rId42"/>
    <p:sldId id="299" r:id="rId43"/>
    <p:sldId id="300" r:id="rId44"/>
    <p:sldId id="301" r:id="rId45"/>
    <p:sldId id="302" r:id="rId46"/>
    <p:sldId id="361" r:id="rId47"/>
    <p:sldId id="303" r:id="rId48"/>
    <p:sldId id="304" r:id="rId49"/>
    <p:sldId id="305" r:id="rId50"/>
    <p:sldId id="306" r:id="rId51"/>
    <p:sldId id="307" r:id="rId52"/>
    <p:sldId id="308" r:id="rId53"/>
    <p:sldId id="309" r:id="rId54"/>
    <p:sldId id="345" r:id="rId55"/>
    <p:sldId id="346" r:id="rId56"/>
    <p:sldId id="347" r:id="rId57"/>
    <p:sldId id="354" r:id="rId58"/>
    <p:sldId id="355" r:id="rId59"/>
    <p:sldId id="356" r:id="rId60"/>
    <p:sldId id="357" r:id="rId61"/>
    <p:sldId id="358" r:id="rId62"/>
    <p:sldId id="359" r:id="rId63"/>
    <p:sldId id="360" r:id="rId64"/>
    <p:sldId id="36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14" autoAdjust="0"/>
  </p:normalViewPr>
  <p:slideViewPr>
    <p:cSldViewPr>
      <p:cViewPr varScale="1">
        <p:scale>
          <a:sx n="74" d="100"/>
          <a:sy n="74" d="100"/>
        </p:scale>
        <p:origin x="1854" y="72"/>
      </p:cViewPr>
      <p:guideLst>
        <p:guide orient="horz" pos="2160"/>
        <p:guide pos="2880"/>
      </p:guideLst>
    </p:cSldViewPr>
  </p:slideViewPr>
  <p:notesTextViewPr>
    <p:cViewPr>
      <p:scale>
        <a:sx n="1" d="1"/>
        <a:sy n="1" d="1"/>
      </p:scale>
      <p:origin x="0" y="0"/>
    </p:cViewPr>
  </p:notesTextViewPr>
  <p:notesViewPr>
    <p:cSldViewPr>
      <p:cViewPr varScale="1">
        <p:scale>
          <a:sx n="73" d="100"/>
          <a:sy n="73" d="100"/>
        </p:scale>
        <p:origin x="-18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Sheet1!$A$2:$A$4</c:f>
              <c:strCache>
                <c:ptCount val="3"/>
                <c:pt idx="0">
                  <c:v>Table of Contents</c:v>
                </c:pt>
                <c:pt idx="1">
                  <c:v>Nonlinear content</c:v>
                </c:pt>
                <c:pt idx="2">
                  <c:v>Pagelist</c:v>
                </c:pt>
              </c:strCache>
            </c:strRef>
          </c:cat>
          <c:val>
            <c:numRef>
              <c:f>Sheet1!$B$2:$B$4</c:f>
              <c:numCache>
                <c:formatCode>General</c:formatCode>
                <c:ptCount val="3"/>
                <c:pt idx="0">
                  <c:v>6.2</c:v>
                </c:pt>
                <c:pt idx="1">
                  <c:v>1.9</c:v>
                </c:pt>
                <c:pt idx="2">
                  <c:v>2.7</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767ED-1AF8-491C-A418-4B842D334A1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02638A9-EEB3-4672-872D-0001E958C48F}">
      <dgm:prSet phldrT="[Text]"/>
      <dgm:spPr/>
      <dgm:t>
        <a:bodyPr/>
        <a:lstStyle/>
        <a:p>
          <a:r>
            <a:rPr lang="en-US" dirty="0" smtClean="0"/>
            <a:t>Publication</a:t>
          </a:r>
          <a:endParaRPr lang="en-US" dirty="0"/>
        </a:p>
      </dgm:t>
    </dgm:pt>
    <dgm:pt modelId="{1CCF5D44-7948-48ED-813E-2D036A4EE8D5}" type="parTrans" cxnId="{CAB32A25-5C2D-4701-910B-F64F387CF69C}">
      <dgm:prSet/>
      <dgm:spPr/>
      <dgm:t>
        <a:bodyPr/>
        <a:lstStyle/>
        <a:p>
          <a:endParaRPr lang="en-US"/>
        </a:p>
      </dgm:t>
    </dgm:pt>
    <dgm:pt modelId="{6FEDB03E-52D0-4437-85D3-6B713EDD4FC1}" type="sibTrans" cxnId="{CAB32A25-5C2D-4701-910B-F64F387CF69C}">
      <dgm:prSet/>
      <dgm:spPr/>
      <dgm:t>
        <a:bodyPr/>
        <a:lstStyle/>
        <a:p>
          <a:endParaRPr lang="en-US"/>
        </a:p>
      </dgm:t>
    </dgm:pt>
    <dgm:pt modelId="{2BAF33B2-9721-4B99-974D-B1F1C84E1770}">
      <dgm:prSet phldrT="[Text]"/>
      <dgm:spPr/>
      <dgm:t>
        <a:bodyPr/>
        <a:lstStyle/>
        <a:p>
          <a:r>
            <a:rPr lang="en-US" dirty="0" smtClean="0"/>
            <a:t>Structure</a:t>
          </a:r>
          <a:endParaRPr lang="en-US" dirty="0"/>
        </a:p>
      </dgm:t>
    </dgm:pt>
    <dgm:pt modelId="{D238B689-9AA6-485A-9D52-8A0CAFF08145}" type="parTrans" cxnId="{712CBB97-4D64-4F66-BDC0-EF1C9966CBD4}">
      <dgm:prSet/>
      <dgm:spPr/>
      <dgm:t>
        <a:bodyPr/>
        <a:lstStyle/>
        <a:p>
          <a:endParaRPr lang="en-US"/>
        </a:p>
      </dgm:t>
    </dgm:pt>
    <dgm:pt modelId="{8D116751-EBF4-4D49-A782-774C77928AA0}" type="sibTrans" cxnId="{712CBB97-4D64-4F66-BDC0-EF1C9966CBD4}">
      <dgm:prSet/>
      <dgm:spPr/>
      <dgm:t>
        <a:bodyPr/>
        <a:lstStyle/>
        <a:p>
          <a:endParaRPr lang="en-US"/>
        </a:p>
      </dgm:t>
    </dgm:pt>
    <dgm:pt modelId="{D6B4E2D1-1766-4C8D-B1B8-DAE0142139BF}">
      <dgm:prSet phldrT="[Text]"/>
      <dgm:spPr/>
      <dgm:t>
        <a:bodyPr/>
        <a:lstStyle/>
        <a:p>
          <a:r>
            <a:rPr lang="en-US" dirty="0" smtClean="0"/>
            <a:t>Content</a:t>
          </a:r>
          <a:endParaRPr lang="en-US" dirty="0"/>
        </a:p>
      </dgm:t>
    </dgm:pt>
    <dgm:pt modelId="{745A0365-7611-42E0-9D87-179EE9628DA0}" type="parTrans" cxnId="{150E07E7-ED7A-4044-BF83-90CC791EB569}">
      <dgm:prSet/>
      <dgm:spPr/>
      <dgm:t>
        <a:bodyPr/>
        <a:lstStyle/>
        <a:p>
          <a:endParaRPr lang="en-US"/>
        </a:p>
      </dgm:t>
    </dgm:pt>
    <dgm:pt modelId="{2D2B112E-7D18-416D-8D92-4C75DD6DF573}" type="sibTrans" cxnId="{150E07E7-ED7A-4044-BF83-90CC791EB569}">
      <dgm:prSet/>
      <dgm:spPr/>
      <dgm:t>
        <a:bodyPr/>
        <a:lstStyle/>
        <a:p>
          <a:endParaRPr lang="en-US"/>
        </a:p>
      </dgm:t>
    </dgm:pt>
    <dgm:pt modelId="{CC861A63-1751-4F4F-AF12-00C7E2B5C616}">
      <dgm:prSet phldrT="[Text]"/>
      <dgm:spPr/>
      <dgm:t>
        <a:bodyPr/>
        <a:lstStyle/>
        <a:p>
          <a:r>
            <a:rPr lang="en-US" dirty="0" smtClean="0"/>
            <a:t>Container</a:t>
          </a:r>
          <a:endParaRPr lang="en-US" dirty="0"/>
        </a:p>
      </dgm:t>
    </dgm:pt>
    <dgm:pt modelId="{D1B1BB05-EAD6-4B6F-9195-79A658921137}" type="parTrans" cxnId="{EEA7814F-ABE9-46CE-B01D-8E7DBB14E520}">
      <dgm:prSet/>
      <dgm:spPr/>
      <dgm:t>
        <a:bodyPr/>
        <a:lstStyle/>
        <a:p>
          <a:endParaRPr lang="en-US"/>
        </a:p>
      </dgm:t>
    </dgm:pt>
    <dgm:pt modelId="{E838FC73-A0D9-4DD9-97B7-27F9C5303466}" type="sibTrans" cxnId="{EEA7814F-ABE9-46CE-B01D-8E7DBB14E520}">
      <dgm:prSet/>
      <dgm:spPr/>
      <dgm:t>
        <a:bodyPr/>
        <a:lstStyle/>
        <a:p>
          <a:endParaRPr lang="en-US"/>
        </a:p>
      </dgm:t>
    </dgm:pt>
    <dgm:pt modelId="{AC1A82F9-7998-41BF-A9F4-15D387C56A8A}" type="pres">
      <dgm:prSet presAssocID="{7DD767ED-1AF8-491C-A418-4B842D334A10}" presName="Name0" presStyleCnt="0">
        <dgm:presLayoutVars>
          <dgm:chMax val="7"/>
          <dgm:resizeHandles val="exact"/>
        </dgm:presLayoutVars>
      </dgm:prSet>
      <dgm:spPr/>
      <dgm:t>
        <a:bodyPr/>
        <a:lstStyle/>
        <a:p>
          <a:endParaRPr lang="en-US"/>
        </a:p>
      </dgm:t>
    </dgm:pt>
    <dgm:pt modelId="{81BDA91A-250B-4638-BC6E-7BD8A6C3A87A}" type="pres">
      <dgm:prSet presAssocID="{7DD767ED-1AF8-491C-A418-4B842D334A10}" presName="comp1" presStyleCnt="0"/>
      <dgm:spPr/>
    </dgm:pt>
    <dgm:pt modelId="{28D54BFA-58A1-4C50-8E4C-D415EA714AF0}" type="pres">
      <dgm:prSet presAssocID="{7DD767ED-1AF8-491C-A418-4B842D334A10}" presName="circle1" presStyleLbl="node1" presStyleIdx="0" presStyleCnt="4"/>
      <dgm:spPr/>
      <dgm:t>
        <a:bodyPr/>
        <a:lstStyle/>
        <a:p>
          <a:endParaRPr lang="en-US"/>
        </a:p>
      </dgm:t>
    </dgm:pt>
    <dgm:pt modelId="{4B149060-C4E4-4751-9E43-C73C8F09AC52}" type="pres">
      <dgm:prSet presAssocID="{7DD767ED-1AF8-491C-A418-4B842D334A10}" presName="c1text" presStyleLbl="node1" presStyleIdx="0" presStyleCnt="4">
        <dgm:presLayoutVars>
          <dgm:bulletEnabled val="1"/>
        </dgm:presLayoutVars>
      </dgm:prSet>
      <dgm:spPr/>
      <dgm:t>
        <a:bodyPr/>
        <a:lstStyle/>
        <a:p>
          <a:endParaRPr lang="en-US"/>
        </a:p>
      </dgm:t>
    </dgm:pt>
    <dgm:pt modelId="{C8286696-9B83-4503-8E50-12FCB934EDAE}" type="pres">
      <dgm:prSet presAssocID="{7DD767ED-1AF8-491C-A418-4B842D334A10}" presName="comp2" presStyleCnt="0"/>
      <dgm:spPr/>
    </dgm:pt>
    <dgm:pt modelId="{4761B069-876E-446D-B5B6-98C820338EE0}" type="pres">
      <dgm:prSet presAssocID="{7DD767ED-1AF8-491C-A418-4B842D334A10}" presName="circle2" presStyleLbl="node1" presStyleIdx="1" presStyleCnt="4"/>
      <dgm:spPr/>
      <dgm:t>
        <a:bodyPr/>
        <a:lstStyle/>
        <a:p>
          <a:endParaRPr lang="en-US"/>
        </a:p>
      </dgm:t>
    </dgm:pt>
    <dgm:pt modelId="{2C4C5A6C-39F5-40D6-B420-90862166F236}" type="pres">
      <dgm:prSet presAssocID="{7DD767ED-1AF8-491C-A418-4B842D334A10}" presName="c2text" presStyleLbl="node1" presStyleIdx="1" presStyleCnt="4">
        <dgm:presLayoutVars>
          <dgm:bulletEnabled val="1"/>
        </dgm:presLayoutVars>
      </dgm:prSet>
      <dgm:spPr/>
      <dgm:t>
        <a:bodyPr/>
        <a:lstStyle/>
        <a:p>
          <a:endParaRPr lang="en-US"/>
        </a:p>
      </dgm:t>
    </dgm:pt>
    <dgm:pt modelId="{01E2DFE2-9EFB-4C34-BCDF-97BBB8DAF32F}" type="pres">
      <dgm:prSet presAssocID="{7DD767ED-1AF8-491C-A418-4B842D334A10}" presName="comp3" presStyleCnt="0"/>
      <dgm:spPr/>
    </dgm:pt>
    <dgm:pt modelId="{A2A1B690-856F-4C44-9D0C-126F37DA6E04}" type="pres">
      <dgm:prSet presAssocID="{7DD767ED-1AF8-491C-A418-4B842D334A10}" presName="circle3" presStyleLbl="node1" presStyleIdx="2" presStyleCnt="4"/>
      <dgm:spPr/>
      <dgm:t>
        <a:bodyPr/>
        <a:lstStyle/>
        <a:p>
          <a:endParaRPr lang="en-US"/>
        </a:p>
      </dgm:t>
    </dgm:pt>
    <dgm:pt modelId="{222A9996-7B44-431E-8CF0-4E48DE40193D}" type="pres">
      <dgm:prSet presAssocID="{7DD767ED-1AF8-491C-A418-4B842D334A10}" presName="c3text" presStyleLbl="node1" presStyleIdx="2" presStyleCnt="4">
        <dgm:presLayoutVars>
          <dgm:bulletEnabled val="1"/>
        </dgm:presLayoutVars>
      </dgm:prSet>
      <dgm:spPr/>
      <dgm:t>
        <a:bodyPr/>
        <a:lstStyle/>
        <a:p>
          <a:endParaRPr lang="en-US"/>
        </a:p>
      </dgm:t>
    </dgm:pt>
    <dgm:pt modelId="{36235A80-7DFF-4475-BC47-B7E44008FAEA}" type="pres">
      <dgm:prSet presAssocID="{7DD767ED-1AF8-491C-A418-4B842D334A10}" presName="comp4" presStyleCnt="0"/>
      <dgm:spPr/>
    </dgm:pt>
    <dgm:pt modelId="{CA75EA07-3254-41B5-B0A1-95D136A5DF67}" type="pres">
      <dgm:prSet presAssocID="{7DD767ED-1AF8-491C-A418-4B842D334A10}" presName="circle4" presStyleLbl="node1" presStyleIdx="3" presStyleCnt="4"/>
      <dgm:spPr/>
      <dgm:t>
        <a:bodyPr/>
        <a:lstStyle/>
        <a:p>
          <a:endParaRPr lang="en-US"/>
        </a:p>
      </dgm:t>
    </dgm:pt>
    <dgm:pt modelId="{CBDE3CD1-AFC2-4E8D-8209-8193ACC0EB20}" type="pres">
      <dgm:prSet presAssocID="{7DD767ED-1AF8-491C-A418-4B842D334A10}" presName="c4text" presStyleLbl="node1" presStyleIdx="3" presStyleCnt="4">
        <dgm:presLayoutVars>
          <dgm:bulletEnabled val="1"/>
        </dgm:presLayoutVars>
      </dgm:prSet>
      <dgm:spPr/>
      <dgm:t>
        <a:bodyPr/>
        <a:lstStyle/>
        <a:p>
          <a:endParaRPr lang="en-US"/>
        </a:p>
      </dgm:t>
    </dgm:pt>
  </dgm:ptLst>
  <dgm:cxnLst>
    <dgm:cxn modelId="{F69FCDC3-A174-495A-9372-6418C93C8816}" type="presOf" srcId="{CC861A63-1751-4F4F-AF12-00C7E2B5C616}" destId="{4B149060-C4E4-4751-9E43-C73C8F09AC52}" srcOrd="1" destOrd="0" presId="urn:microsoft.com/office/officeart/2005/8/layout/venn2"/>
    <dgm:cxn modelId="{90F47A79-5F46-4906-B7AA-90AF2769DB5A}" type="presOf" srcId="{C02638A9-EEB3-4672-872D-0001E958C48F}" destId="{4761B069-876E-446D-B5B6-98C820338EE0}" srcOrd="0" destOrd="0" presId="urn:microsoft.com/office/officeart/2005/8/layout/venn2"/>
    <dgm:cxn modelId="{EEA7814F-ABE9-46CE-B01D-8E7DBB14E520}" srcId="{7DD767ED-1AF8-491C-A418-4B842D334A10}" destId="{CC861A63-1751-4F4F-AF12-00C7E2B5C616}" srcOrd="0" destOrd="0" parTransId="{D1B1BB05-EAD6-4B6F-9195-79A658921137}" sibTransId="{E838FC73-A0D9-4DD9-97B7-27F9C5303466}"/>
    <dgm:cxn modelId="{E4BD7D50-6F2A-439C-B5DF-08095EEFD79D}" type="presOf" srcId="{2BAF33B2-9721-4B99-974D-B1F1C84E1770}" destId="{A2A1B690-856F-4C44-9D0C-126F37DA6E04}" srcOrd="0" destOrd="0" presId="urn:microsoft.com/office/officeart/2005/8/layout/venn2"/>
    <dgm:cxn modelId="{5695423E-6EA5-4FD4-968A-79EF2050399E}" type="presOf" srcId="{C02638A9-EEB3-4672-872D-0001E958C48F}" destId="{2C4C5A6C-39F5-40D6-B420-90862166F236}" srcOrd="1" destOrd="0" presId="urn:microsoft.com/office/officeart/2005/8/layout/venn2"/>
    <dgm:cxn modelId="{7EA6E95B-1AC8-4014-B388-9EC4DCE99F43}" type="presOf" srcId="{CC861A63-1751-4F4F-AF12-00C7E2B5C616}" destId="{28D54BFA-58A1-4C50-8E4C-D415EA714AF0}" srcOrd="0" destOrd="0" presId="urn:microsoft.com/office/officeart/2005/8/layout/venn2"/>
    <dgm:cxn modelId="{150E07E7-ED7A-4044-BF83-90CC791EB569}" srcId="{7DD767ED-1AF8-491C-A418-4B842D334A10}" destId="{D6B4E2D1-1766-4C8D-B1B8-DAE0142139BF}" srcOrd="3" destOrd="0" parTransId="{745A0365-7611-42E0-9D87-179EE9628DA0}" sibTransId="{2D2B112E-7D18-416D-8D92-4C75DD6DF573}"/>
    <dgm:cxn modelId="{B1E1194B-411A-4198-B9D3-6EB3928FA1C9}" type="presOf" srcId="{7DD767ED-1AF8-491C-A418-4B842D334A10}" destId="{AC1A82F9-7998-41BF-A9F4-15D387C56A8A}" srcOrd="0" destOrd="0" presId="urn:microsoft.com/office/officeart/2005/8/layout/venn2"/>
    <dgm:cxn modelId="{BB6FCE4A-35A4-4342-9B6F-BFC0ACA11CF0}" type="presOf" srcId="{D6B4E2D1-1766-4C8D-B1B8-DAE0142139BF}" destId="{CBDE3CD1-AFC2-4E8D-8209-8193ACC0EB20}" srcOrd="1" destOrd="0" presId="urn:microsoft.com/office/officeart/2005/8/layout/venn2"/>
    <dgm:cxn modelId="{85B0D2A7-6996-439D-8E54-A2E1F98A62B7}" type="presOf" srcId="{D6B4E2D1-1766-4C8D-B1B8-DAE0142139BF}" destId="{CA75EA07-3254-41B5-B0A1-95D136A5DF67}" srcOrd="0" destOrd="0" presId="urn:microsoft.com/office/officeart/2005/8/layout/venn2"/>
    <dgm:cxn modelId="{31C2C6DC-677A-4D10-AC65-1DCDB80C4D80}" type="presOf" srcId="{2BAF33B2-9721-4B99-974D-B1F1C84E1770}" destId="{222A9996-7B44-431E-8CF0-4E48DE40193D}" srcOrd="1" destOrd="0" presId="urn:microsoft.com/office/officeart/2005/8/layout/venn2"/>
    <dgm:cxn modelId="{712CBB97-4D64-4F66-BDC0-EF1C9966CBD4}" srcId="{7DD767ED-1AF8-491C-A418-4B842D334A10}" destId="{2BAF33B2-9721-4B99-974D-B1F1C84E1770}" srcOrd="2" destOrd="0" parTransId="{D238B689-9AA6-485A-9D52-8A0CAFF08145}" sibTransId="{8D116751-EBF4-4D49-A782-774C77928AA0}"/>
    <dgm:cxn modelId="{CAB32A25-5C2D-4701-910B-F64F387CF69C}" srcId="{7DD767ED-1AF8-491C-A418-4B842D334A10}" destId="{C02638A9-EEB3-4672-872D-0001E958C48F}" srcOrd="1" destOrd="0" parTransId="{1CCF5D44-7948-48ED-813E-2D036A4EE8D5}" sibTransId="{6FEDB03E-52D0-4437-85D3-6B713EDD4FC1}"/>
    <dgm:cxn modelId="{5263C845-156B-49D9-A956-C8EF6ECB8FBE}" type="presParOf" srcId="{AC1A82F9-7998-41BF-A9F4-15D387C56A8A}" destId="{81BDA91A-250B-4638-BC6E-7BD8A6C3A87A}" srcOrd="0" destOrd="0" presId="urn:microsoft.com/office/officeart/2005/8/layout/venn2"/>
    <dgm:cxn modelId="{656CDE04-C73E-4B76-AD56-DA840E3D7075}" type="presParOf" srcId="{81BDA91A-250B-4638-BC6E-7BD8A6C3A87A}" destId="{28D54BFA-58A1-4C50-8E4C-D415EA714AF0}" srcOrd="0" destOrd="0" presId="urn:microsoft.com/office/officeart/2005/8/layout/venn2"/>
    <dgm:cxn modelId="{175F3645-5FE0-4DA3-B642-DEDC036BA563}" type="presParOf" srcId="{81BDA91A-250B-4638-BC6E-7BD8A6C3A87A}" destId="{4B149060-C4E4-4751-9E43-C73C8F09AC52}" srcOrd="1" destOrd="0" presId="urn:microsoft.com/office/officeart/2005/8/layout/venn2"/>
    <dgm:cxn modelId="{2D4B0CA3-49EE-44B8-BF39-0AD9031FA658}" type="presParOf" srcId="{AC1A82F9-7998-41BF-A9F4-15D387C56A8A}" destId="{C8286696-9B83-4503-8E50-12FCB934EDAE}" srcOrd="1" destOrd="0" presId="urn:microsoft.com/office/officeart/2005/8/layout/venn2"/>
    <dgm:cxn modelId="{68E4E487-9FC0-4B6B-B7F6-08C7CF8EC0EA}" type="presParOf" srcId="{C8286696-9B83-4503-8E50-12FCB934EDAE}" destId="{4761B069-876E-446D-B5B6-98C820338EE0}" srcOrd="0" destOrd="0" presId="urn:microsoft.com/office/officeart/2005/8/layout/venn2"/>
    <dgm:cxn modelId="{F7458DE2-DB70-474B-A561-8AA443F9E528}" type="presParOf" srcId="{C8286696-9B83-4503-8E50-12FCB934EDAE}" destId="{2C4C5A6C-39F5-40D6-B420-90862166F236}" srcOrd="1" destOrd="0" presId="urn:microsoft.com/office/officeart/2005/8/layout/venn2"/>
    <dgm:cxn modelId="{BDCEAD00-4FD2-4A15-8C00-9AD6B470C43E}" type="presParOf" srcId="{AC1A82F9-7998-41BF-A9F4-15D387C56A8A}" destId="{01E2DFE2-9EFB-4C34-BCDF-97BBB8DAF32F}" srcOrd="2" destOrd="0" presId="urn:microsoft.com/office/officeart/2005/8/layout/venn2"/>
    <dgm:cxn modelId="{D89E7B51-DECB-4ECC-BEB6-037503ED5605}" type="presParOf" srcId="{01E2DFE2-9EFB-4C34-BCDF-97BBB8DAF32F}" destId="{A2A1B690-856F-4C44-9D0C-126F37DA6E04}" srcOrd="0" destOrd="0" presId="urn:microsoft.com/office/officeart/2005/8/layout/venn2"/>
    <dgm:cxn modelId="{4C330E77-EEC8-4295-AED6-F4ED5F117AC7}" type="presParOf" srcId="{01E2DFE2-9EFB-4C34-BCDF-97BBB8DAF32F}" destId="{222A9996-7B44-431E-8CF0-4E48DE40193D}" srcOrd="1" destOrd="0" presId="urn:microsoft.com/office/officeart/2005/8/layout/venn2"/>
    <dgm:cxn modelId="{971E1DB0-7EBF-40FF-A9CE-34F7E0FF64BA}" type="presParOf" srcId="{AC1A82F9-7998-41BF-A9F4-15D387C56A8A}" destId="{36235A80-7DFF-4475-BC47-B7E44008FAEA}" srcOrd="3" destOrd="0" presId="urn:microsoft.com/office/officeart/2005/8/layout/venn2"/>
    <dgm:cxn modelId="{EBA09ABA-B5BD-4BBF-BC87-E000F5364A82}" type="presParOf" srcId="{36235A80-7DFF-4475-BC47-B7E44008FAEA}" destId="{CA75EA07-3254-41B5-B0A1-95D136A5DF67}" srcOrd="0" destOrd="0" presId="urn:microsoft.com/office/officeart/2005/8/layout/venn2"/>
    <dgm:cxn modelId="{5A4BD1C2-8C9D-442B-A8D2-A0DC2C5315D7}" type="presParOf" srcId="{36235A80-7DFF-4475-BC47-B7E44008FAEA}" destId="{CBDE3CD1-AFC2-4E8D-8209-8193ACC0EB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767ED-1AF8-491C-A418-4B842D334A1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02638A9-EEB3-4672-872D-0001E958C48F}">
      <dgm:prSet phldrT="[Text]"/>
      <dgm:spPr/>
      <dgm:t>
        <a:bodyPr/>
        <a:lstStyle/>
        <a:p>
          <a:r>
            <a:rPr lang="en-US" dirty="0" smtClean="0"/>
            <a:t>Publication</a:t>
          </a:r>
          <a:endParaRPr lang="en-US" dirty="0"/>
        </a:p>
      </dgm:t>
    </dgm:pt>
    <dgm:pt modelId="{1CCF5D44-7948-48ED-813E-2D036A4EE8D5}" type="parTrans" cxnId="{CAB32A25-5C2D-4701-910B-F64F387CF69C}">
      <dgm:prSet/>
      <dgm:spPr/>
      <dgm:t>
        <a:bodyPr/>
        <a:lstStyle/>
        <a:p>
          <a:endParaRPr lang="en-US"/>
        </a:p>
      </dgm:t>
    </dgm:pt>
    <dgm:pt modelId="{6FEDB03E-52D0-4437-85D3-6B713EDD4FC1}" type="sibTrans" cxnId="{CAB32A25-5C2D-4701-910B-F64F387CF69C}">
      <dgm:prSet/>
      <dgm:spPr/>
      <dgm:t>
        <a:bodyPr/>
        <a:lstStyle/>
        <a:p>
          <a:endParaRPr lang="en-US"/>
        </a:p>
      </dgm:t>
    </dgm:pt>
    <dgm:pt modelId="{2BAF33B2-9721-4B99-974D-B1F1C84E1770}">
      <dgm:prSet phldrT="[Text]"/>
      <dgm:spPr>
        <a:solidFill>
          <a:schemeClr val="tx1">
            <a:lumMod val="75000"/>
            <a:lumOff val="25000"/>
          </a:schemeClr>
        </a:solidFill>
      </dgm:spPr>
      <dgm:t>
        <a:bodyPr/>
        <a:lstStyle/>
        <a:p>
          <a:r>
            <a:rPr lang="en-US" dirty="0" smtClean="0"/>
            <a:t>Structure</a:t>
          </a:r>
          <a:endParaRPr lang="en-US" dirty="0"/>
        </a:p>
      </dgm:t>
    </dgm:pt>
    <dgm:pt modelId="{D238B689-9AA6-485A-9D52-8A0CAFF08145}" type="parTrans" cxnId="{712CBB97-4D64-4F66-BDC0-EF1C9966CBD4}">
      <dgm:prSet/>
      <dgm:spPr/>
      <dgm:t>
        <a:bodyPr/>
        <a:lstStyle/>
        <a:p>
          <a:endParaRPr lang="en-US"/>
        </a:p>
      </dgm:t>
    </dgm:pt>
    <dgm:pt modelId="{8D116751-EBF4-4D49-A782-774C77928AA0}" type="sibTrans" cxnId="{712CBB97-4D64-4F66-BDC0-EF1C9966CBD4}">
      <dgm:prSet/>
      <dgm:spPr/>
      <dgm:t>
        <a:bodyPr/>
        <a:lstStyle/>
        <a:p>
          <a:endParaRPr lang="en-US"/>
        </a:p>
      </dgm:t>
    </dgm:pt>
    <dgm:pt modelId="{D6B4E2D1-1766-4C8D-B1B8-DAE0142139BF}">
      <dgm:prSet phldrT="[Text]"/>
      <dgm:spPr>
        <a:solidFill>
          <a:schemeClr val="tx1">
            <a:lumMod val="75000"/>
            <a:lumOff val="25000"/>
          </a:schemeClr>
        </a:solidFill>
      </dgm:spPr>
      <dgm:t>
        <a:bodyPr/>
        <a:lstStyle/>
        <a:p>
          <a:r>
            <a:rPr lang="en-US" dirty="0" smtClean="0"/>
            <a:t>Content</a:t>
          </a:r>
          <a:endParaRPr lang="en-US" dirty="0"/>
        </a:p>
      </dgm:t>
    </dgm:pt>
    <dgm:pt modelId="{745A0365-7611-42E0-9D87-179EE9628DA0}" type="parTrans" cxnId="{150E07E7-ED7A-4044-BF83-90CC791EB569}">
      <dgm:prSet/>
      <dgm:spPr/>
      <dgm:t>
        <a:bodyPr/>
        <a:lstStyle/>
        <a:p>
          <a:endParaRPr lang="en-US"/>
        </a:p>
      </dgm:t>
    </dgm:pt>
    <dgm:pt modelId="{2D2B112E-7D18-416D-8D92-4C75DD6DF573}" type="sibTrans" cxnId="{150E07E7-ED7A-4044-BF83-90CC791EB569}">
      <dgm:prSet/>
      <dgm:spPr/>
      <dgm:t>
        <a:bodyPr/>
        <a:lstStyle/>
        <a:p>
          <a:endParaRPr lang="en-US"/>
        </a:p>
      </dgm:t>
    </dgm:pt>
    <dgm:pt modelId="{CC861A63-1751-4F4F-AF12-00C7E2B5C616}">
      <dgm:prSet phldrT="[Text]"/>
      <dgm:spPr>
        <a:solidFill>
          <a:schemeClr val="tx1">
            <a:lumMod val="75000"/>
            <a:lumOff val="25000"/>
          </a:schemeClr>
        </a:solidFill>
      </dgm:spPr>
      <dgm:t>
        <a:bodyPr/>
        <a:lstStyle/>
        <a:p>
          <a:r>
            <a:rPr lang="en-US" dirty="0" smtClean="0"/>
            <a:t>Container</a:t>
          </a:r>
          <a:endParaRPr lang="en-US" dirty="0"/>
        </a:p>
      </dgm:t>
    </dgm:pt>
    <dgm:pt modelId="{D1B1BB05-EAD6-4B6F-9195-79A658921137}" type="parTrans" cxnId="{EEA7814F-ABE9-46CE-B01D-8E7DBB14E520}">
      <dgm:prSet/>
      <dgm:spPr/>
      <dgm:t>
        <a:bodyPr/>
        <a:lstStyle/>
        <a:p>
          <a:endParaRPr lang="en-US"/>
        </a:p>
      </dgm:t>
    </dgm:pt>
    <dgm:pt modelId="{E838FC73-A0D9-4DD9-97B7-27F9C5303466}" type="sibTrans" cxnId="{EEA7814F-ABE9-46CE-B01D-8E7DBB14E520}">
      <dgm:prSet/>
      <dgm:spPr/>
      <dgm:t>
        <a:bodyPr/>
        <a:lstStyle/>
        <a:p>
          <a:endParaRPr lang="en-US"/>
        </a:p>
      </dgm:t>
    </dgm:pt>
    <dgm:pt modelId="{AC1A82F9-7998-41BF-A9F4-15D387C56A8A}" type="pres">
      <dgm:prSet presAssocID="{7DD767ED-1AF8-491C-A418-4B842D334A10}" presName="Name0" presStyleCnt="0">
        <dgm:presLayoutVars>
          <dgm:chMax val="7"/>
          <dgm:resizeHandles val="exact"/>
        </dgm:presLayoutVars>
      </dgm:prSet>
      <dgm:spPr/>
      <dgm:t>
        <a:bodyPr/>
        <a:lstStyle/>
        <a:p>
          <a:endParaRPr lang="en-US"/>
        </a:p>
      </dgm:t>
    </dgm:pt>
    <dgm:pt modelId="{81BDA91A-250B-4638-BC6E-7BD8A6C3A87A}" type="pres">
      <dgm:prSet presAssocID="{7DD767ED-1AF8-491C-A418-4B842D334A10}" presName="comp1" presStyleCnt="0"/>
      <dgm:spPr/>
    </dgm:pt>
    <dgm:pt modelId="{28D54BFA-58A1-4C50-8E4C-D415EA714AF0}" type="pres">
      <dgm:prSet presAssocID="{7DD767ED-1AF8-491C-A418-4B842D334A10}" presName="circle1" presStyleLbl="node1" presStyleIdx="0" presStyleCnt="4"/>
      <dgm:spPr/>
      <dgm:t>
        <a:bodyPr/>
        <a:lstStyle/>
        <a:p>
          <a:endParaRPr lang="en-US"/>
        </a:p>
      </dgm:t>
    </dgm:pt>
    <dgm:pt modelId="{4B149060-C4E4-4751-9E43-C73C8F09AC52}" type="pres">
      <dgm:prSet presAssocID="{7DD767ED-1AF8-491C-A418-4B842D334A10}" presName="c1text" presStyleLbl="node1" presStyleIdx="0" presStyleCnt="4">
        <dgm:presLayoutVars>
          <dgm:bulletEnabled val="1"/>
        </dgm:presLayoutVars>
      </dgm:prSet>
      <dgm:spPr/>
      <dgm:t>
        <a:bodyPr/>
        <a:lstStyle/>
        <a:p>
          <a:endParaRPr lang="en-US"/>
        </a:p>
      </dgm:t>
    </dgm:pt>
    <dgm:pt modelId="{C8286696-9B83-4503-8E50-12FCB934EDAE}" type="pres">
      <dgm:prSet presAssocID="{7DD767ED-1AF8-491C-A418-4B842D334A10}" presName="comp2" presStyleCnt="0"/>
      <dgm:spPr/>
    </dgm:pt>
    <dgm:pt modelId="{4761B069-876E-446D-B5B6-98C820338EE0}" type="pres">
      <dgm:prSet presAssocID="{7DD767ED-1AF8-491C-A418-4B842D334A10}" presName="circle2" presStyleLbl="node1" presStyleIdx="1" presStyleCnt="4"/>
      <dgm:spPr/>
      <dgm:t>
        <a:bodyPr/>
        <a:lstStyle/>
        <a:p>
          <a:endParaRPr lang="en-US"/>
        </a:p>
      </dgm:t>
    </dgm:pt>
    <dgm:pt modelId="{2C4C5A6C-39F5-40D6-B420-90862166F236}" type="pres">
      <dgm:prSet presAssocID="{7DD767ED-1AF8-491C-A418-4B842D334A10}" presName="c2text" presStyleLbl="node1" presStyleIdx="1" presStyleCnt="4">
        <dgm:presLayoutVars>
          <dgm:bulletEnabled val="1"/>
        </dgm:presLayoutVars>
      </dgm:prSet>
      <dgm:spPr/>
      <dgm:t>
        <a:bodyPr/>
        <a:lstStyle/>
        <a:p>
          <a:endParaRPr lang="en-US"/>
        </a:p>
      </dgm:t>
    </dgm:pt>
    <dgm:pt modelId="{01E2DFE2-9EFB-4C34-BCDF-97BBB8DAF32F}" type="pres">
      <dgm:prSet presAssocID="{7DD767ED-1AF8-491C-A418-4B842D334A10}" presName="comp3" presStyleCnt="0"/>
      <dgm:spPr/>
    </dgm:pt>
    <dgm:pt modelId="{A2A1B690-856F-4C44-9D0C-126F37DA6E04}" type="pres">
      <dgm:prSet presAssocID="{7DD767ED-1AF8-491C-A418-4B842D334A10}" presName="circle3" presStyleLbl="node1" presStyleIdx="2" presStyleCnt="4"/>
      <dgm:spPr/>
      <dgm:t>
        <a:bodyPr/>
        <a:lstStyle/>
        <a:p>
          <a:endParaRPr lang="en-US"/>
        </a:p>
      </dgm:t>
    </dgm:pt>
    <dgm:pt modelId="{222A9996-7B44-431E-8CF0-4E48DE40193D}" type="pres">
      <dgm:prSet presAssocID="{7DD767ED-1AF8-491C-A418-4B842D334A10}" presName="c3text" presStyleLbl="node1" presStyleIdx="2" presStyleCnt="4">
        <dgm:presLayoutVars>
          <dgm:bulletEnabled val="1"/>
        </dgm:presLayoutVars>
      </dgm:prSet>
      <dgm:spPr/>
      <dgm:t>
        <a:bodyPr/>
        <a:lstStyle/>
        <a:p>
          <a:endParaRPr lang="en-US"/>
        </a:p>
      </dgm:t>
    </dgm:pt>
    <dgm:pt modelId="{36235A80-7DFF-4475-BC47-B7E44008FAEA}" type="pres">
      <dgm:prSet presAssocID="{7DD767ED-1AF8-491C-A418-4B842D334A10}" presName="comp4" presStyleCnt="0"/>
      <dgm:spPr/>
    </dgm:pt>
    <dgm:pt modelId="{CA75EA07-3254-41B5-B0A1-95D136A5DF67}" type="pres">
      <dgm:prSet presAssocID="{7DD767ED-1AF8-491C-A418-4B842D334A10}" presName="circle4" presStyleLbl="node1" presStyleIdx="3" presStyleCnt="4"/>
      <dgm:spPr/>
      <dgm:t>
        <a:bodyPr/>
        <a:lstStyle/>
        <a:p>
          <a:endParaRPr lang="en-US"/>
        </a:p>
      </dgm:t>
    </dgm:pt>
    <dgm:pt modelId="{CBDE3CD1-AFC2-4E8D-8209-8193ACC0EB20}" type="pres">
      <dgm:prSet presAssocID="{7DD767ED-1AF8-491C-A418-4B842D334A10}" presName="c4text" presStyleLbl="node1" presStyleIdx="3" presStyleCnt="4">
        <dgm:presLayoutVars>
          <dgm:bulletEnabled val="1"/>
        </dgm:presLayoutVars>
      </dgm:prSet>
      <dgm:spPr/>
      <dgm:t>
        <a:bodyPr/>
        <a:lstStyle/>
        <a:p>
          <a:endParaRPr lang="en-US"/>
        </a:p>
      </dgm:t>
    </dgm:pt>
  </dgm:ptLst>
  <dgm:cxnLst>
    <dgm:cxn modelId="{0C93B2A5-1D8E-42FF-AC84-A81BED6DD86E}" type="presOf" srcId="{7DD767ED-1AF8-491C-A418-4B842D334A10}" destId="{AC1A82F9-7998-41BF-A9F4-15D387C56A8A}" srcOrd="0" destOrd="0" presId="urn:microsoft.com/office/officeart/2005/8/layout/venn2"/>
    <dgm:cxn modelId="{B0F7F3B2-7350-4468-A8D1-BFB79FD76E6F}" type="presOf" srcId="{2BAF33B2-9721-4B99-974D-B1F1C84E1770}" destId="{222A9996-7B44-431E-8CF0-4E48DE40193D}" srcOrd="1" destOrd="0" presId="urn:microsoft.com/office/officeart/2005/8/layout/venn2"/>
    <dgm:cxn modelId="{EEA7814F-ABE9-46CE-B01D-8E7DBB14E520}" srcId="{7DD767ED-1AF8-491C-A418-4B842D334A10}" destId="{CC861A63-1751-4F4F-AF12-00C7E2B5C616}" srcOrd="0" destOrd="0" parTransId="{D1B1BB05-EAD6-4B6F-9195-79A658921137}" sibTransId="{E838FC73-A0D9-4DD9-97B7-27F9C5303466}"/>
    <dgm:cxn modelId="{BC20889D-3FD0-4D97-864D-34990A693E31}" type="presOf" srcId="{C02638A9-EEB3-4672-872D-0001E958C48F}" destId="{2C4C5A6C-39F5-40D6-B420-90862166F236}" srcOrd="1" destOrd="0" presId="urn:microsoft.com/office/officeart/2005/8/layout/venn2"/>
    <dgm:cxn modelId="{B2561A47-1257-4B9F-BC02-12085646A710}" type="presOf" srcId="{CC861A63-1751-4F4F-AF12-00C7E2B5C616}" destId="{4B149060-C4E4-4751-9E43-C73C8F09AC52}" srcOrd="1" destOrd="0" presId="urn:microsoft.com/office/officeart/2005/8/layout/venn2"/>
    <dgm:cxn modelId="{D067BDE2-5222-43B6-8ADA-312685CD9C9B}" type="presOf" srcId="{2BAF33B2-9721-4B99-974D-B1F1C84E1770}" destId="{A2A1B690-856F-4C44-9D0C-126F37DA6E04}" srcOrd="0" destOrd="0" presId="urn:microsoft.com/office/officeart/2005/8/layout/venn2"/>
    <dgm:cxn modelId="{80F0B83C-54F1-433C-A598-8274F741B83A}" type="presOf" srcId="{D6B4E2D1-1766-4C8D-B1B8-DAE0142139BF}" destId="{CBDE3CD1-AFC2-4E8D-8209-8193ACC0EB20}" srcOrd="1" destOrd="0" presId="urn:microsoft.com/office/officeart/2005/8/layout/venn2"/>
    <dgm:cxn modelId="{150E07E7-ED7A-4044-BF83-90CC791EB569}" srcId="{7DD767ED-1AF8-491C-A418-4B842D334A10}" destId="{D6B4E2D1-1766-4C8D-B1B8-DAE0142139BF}" srcOrd="3" destOrd="0" parTransId="{745A0365-7611-42E0-9D87-179EE9628DA0}" sibTransId="{2D2B112E-7D18-416D-8D92-4C75DD6DF573}"/>
    <dgm:cxn modelId="{3022C292-571F-4CAF-BFE1-C45D4FC9AA7C}" type="presOf" srcId="{CC861A63-1751-4F4F-AF12-00C7E2B5C616}" destId="{28D54BFA-58A1-4C50-8E4C-D415EA714AF0}" srcOrd="0" destOrd="0" presId="urn:microsoft.com/office/officeart/2005/8/layout/venn2"/>
    <dgm:cxn modelId="{55D606AA-1E2E-4EF0-BC95-DC8A40D4CE92}" type="presOf" srcId="{D6B4E2D1-1766-4C8D-B1B8-DAE0142139BF}" destId="{CA75EA07-3254-41B5-B0A1-95D136A5DF67}" srcOrd="0" destOrd="0" presId="urn:microsoft.com/office/officeart/2005/8/layout/venn2"/>
    <dgm:cxn modelId="{B7DFDE12-C847-44D2-96AE-EE606B02D984}" type="presOf" srcId="{C02638A9-EEB3-4672-872D-0001E958C48F}" destId="{4761B069-876E-446D-B5B6-98C820338EE0}" srcOrd="0" destOrd="0" presId="urn:microsoft.com/office/officeart/2005/8/layout/venn2"/>
    <dgm:cxn modelId="{712CBB97-4D64-4F66-BDC0-EF1C9966CBD4}" srcId="{7DD767ED-1AF8-491C-A418-4B842D334A10}" destId="{2BAF33B2-9721-4B99-974D-B1F1C84E1770}" srcOrd="2" destOrd="0" parTransId="{D238B689-9AA6-485A-9D52-8A0CAFF08145}" sibTransId="{8D116751-EBF4-4D49-A782-774C77928AA0}"/>
    <dgm:cxn modelId="{CAB32A25-5C2D-4701-910B-F64F387CF69C}" srcId="{7DD767ED-1AF8-491C-A418-4B842D334A10}" destId="{C02638A9-EEB3-4672-872D-0001E958C48F}" srcOrd="1" destOrd="0" parTransId="{1CCF5D44-7948-48ED-813E-2D036A4EE8D5}" sibTransId="{6FEDB03E-52D0-4437-85D3-6B713EDD4FC1}"/>
    <dgm:cxn modelId="{2C4BA2D3-A042-4134-A7AC-5989F7FB4AFA}" type="presParOf" srcId="{AC1A82F9-7998-41BF-A9F4-15D387C56A8A}" destId="{81BDA91A-250B-4638-BC6E-7BD8A6C3A87A}" srcOrd="0" destOrd="0" presId="urn:microsoft.com/office/officeart/2005/8/layout/venn2"/>
    <dgm:cxn modelId="{9DC40B3F-024B-4E89-8213-83502492A446}" type="presParOf" srcId="{81BDA91A-250B-4638-BC6E-7BD8A6C3A87A}" destId="{28D54BFA-58A1-4C50-8E4C-D415EA714AF0}" srcOrd="0" destOrd="0" presId="urn:microsoft.com/office/officeart/2005/8/layout/venn2"/>
    <dgm:cxn modelId="{12355B2A-8793-439D-9194-74B459947BE1}" type="presParOf" srcId="{81BDA91A-250B-4638-BC6E-7BD8A6C3A87A}" destId="{4B149060-C4E4-4751-9E43-C73C8F09AC52}" srcOrd="1" destOrd="0" presId="urn:microsoft.com/office/officeart/2005/8/layout/venn2"/>
    <dgm:cxn modelId="{4DDAA33D-7152-49A3-AC37-C980F9446E08}" type="presParOf" srcId="{AC1A82F9-7998-41BF-A9F4-15D387C56A8A}" destId="{C8286696-9B83-4503-8E50-12FCB934EDAE}" srcOrd="1" destOrd="0" presId="urn:microsoft.com/office/officeart/2005/8/layout/venn2"/>
    <dgm:cxn modelId="{F92E85E5-FD4E-4519-82B3-50EC08DA21BD}" type="presParOf" srcId="{C8286696-9B83-4503-8E50-12FCB934EDAE}" destId="{4761B069-876E-446D-B5B6-98C820338EE0}" srcOrd="0" destOrd="0" presId="urn:microsoft.com/office/officeart/2005/8/layout/venn2"/>
    <dgm:cxn modelId="{0A072943-2D8F-4D46-AC62-7BED768BE72D}" type="presParOf" srcId="{C8286696-9B83-4503-8E50-12FCB934EDAE}" destId="{2C4C5A6C-39F5-40D6-B420-90862166F236}" srcOrd="1" destOrd="0" presId="urn:microsoft.com/office/officeart/2005/8/layout/venn2"/>
    <dgm:cxn modelId="{13218E91-AB11-4105-AA00-D876771B6D57}" type="presParOf" srcId="{AC1A82F9-7998-41BF-A9F4-15D387C56A8A}" destId="{01E2DFE2-9EFB-4C34-BCDF-97BBB8DAF32F}" srcOrd="2" destOrd="0" presId="urn:microsoft.com/office/officeart/2005/8/layout/venn2"/>
    <dgm:cxn modelId="{E54E9CEB-ABAE-44AF-83B5-E8324EE0ED59}" type="presParOf" srcId="{01E2DFE2-9EFB-4C34-BCDF-97BBB8DAF32F}" destId="{A2A1B690-856F-4C44-9D0C-126F37DA6E04}" srcOrd="0" destOrd="0" presId="urn:microsoft.com/office/officeart/2005/8/layout/venn2"/>
    <dgm:cxn modelId="{89F31E5B-5FCE-42FC-BA5A-D40E5F63AC65}" type="presParOf" srcId="{01E2DFE2-9EFB-4C34-BCDF-97BBB8DAF32F}" destId="{222A9996-7B44-431E-8CF0-4E48DE40193D}" srcOrd="1" destOrd="0" presId="urn:microsoft.com/office/officeart/2005/8/layout/venn2"/>
    <dgm:cxn modelId="{F09E1632-35D0-4003-9B91-5B036D5A74BF}" type="presParOf" srcId="{AC1A82F9-7998-41BF-A9F4-15D387C56A8A}" destId="{36235A80-7DFF-4475-BC47-B7E44008FAEA}" srcOrd="3" destOrd="0" presId="urn:microsoft.com/office/officeart/2005/8/layout/venn2"/>
    <dgm:cxn modelId="{92797DCB-7888-4E80-ABB6-788CD9930714}" type="presParOf" srcId="{36235A80-7DFF-4475-BC47-B7E44008FAEA}" destId="{CA75EA07-3254-41B5-B0A1-95D136A5DF67}" srcOrd="0" destOrd="0" presId="urn:microsoft.com/office/officeart/2005/8/layout/venn2"/>
    <dgm:cxn modelId="{E7786794-C61B-47CB-B283-AC71590B1482}" type="presParOf" srcId="{36235A80-7DFF-4475-BC47-B7E44008FAEA}" destId="{CBDE3CD1-AFC2-4E8D-8209-8193ACC0EB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A2BD8F-C9B6-4EB1-A24B-40D3CC521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5CE80E-FA97-4D80-BA66-9132D98A685C}">
      <dgm:prSet phldrT="[Text]"/>
      <dgm:spPr/>
      <dgm:t>
        <a:bodyPr/>
        <a:lstStyle/>
        <a:p>
          <a:r>
            <a:rPr lang="en-US" dirty="0" smtClean="0"/>
            <a:t>Sections</a:t>
          </a:r>
          <a:endParaRPr lang="en-US" dirty="0"/>
        </a:p>
      </dgm:t>
    </dgm:pt>
    <dgm:pt modelId="{E61BD34C-A166-4A94-B4E5-51B27A77F25C}" type="parTrans" cxnId="{213E075D-4261-4536-BF18-D51C21A03EEB}">
      <dgm:prSet/>
      <dgm:spPr/>
      <dgm:t>
        <a:bodyPr/>
        <a:lstStyle/>
        <a:p>
          <a:endParaRPr lang="en-US"/>
        </a:p>
      </dgm:t>
    </dgm:pt>
    <dgm:pt modelId="{DF3F4176-AAF0-4B71-AD0A-F4D1F26B93E9}" type="sibTrans" cxnId="{213E075D-4261-4536-BF18-D51C21A03EEB}">
      <dgm:prSet/>
      <dgm:spPr/>
      <dgm:t>
        <a:bodyPr/>
        <a:lstStyle/>
        <a:p>
          <a:endParaRPr lang="en-US"/>
        </a:p>
      </dgm:t>
    </dgm:pt>
    <dgm:pt modelId="{D84AF61A-1CF5-4C66-B033-9AE34D503343}">
      <dgm:prSet phldrT="[Text]"/>
      <dgm:spPr/>
      <dgm:t>
        <a:bodyPr/>
        <a:lstStyle/>
        <a:p>
          <a:r>
            <a:rPr lang="en-US" dirty="0" smtClean="0"/>
            <a:t>Text Level</a:t>
          </a:r>
          <a:endParaRPr lang="en-US" dirty="0"/>
        </a:p>
      </dgm:t>
    </dgm:pt>
    <dgm:pt modelId="{0F85CE0F-7A29-43A7-9EAB-5687F762EBDF}" type="parTrans" cxnId="{33E4FF88-FF71-4CC3-9C0B-C72537228D4E}">
      <dgm:prSet/>
      <dgm:spPr/>
      <dgm:t>
        <a:bodyPr/>
        <a:lstStyle/>
        <a:p>
          <a:endParaRPr lang="en-US"/>
        </a:p>
      </dgm:t>
    </dgm:pt>
    <dgm:pt modelId="{A75F6717-227F-4E71-B5EB-68E7C5E8FF49}" type="sibTrans" cxnId="{33E4FF88-FF71-4CC3-9C0B-C72537228D4E}">
      <dgm:prSet/>
      <dgm:spPr/>
      <dgm:t>
        <a:bodyPr/>
        <a:lstStyle/>
        <a:p>
          <a:endParaRPr lang="en-US"/>
        </a:p>
      </dgm:t>
    </dgm:pt>
    <dgm:pt modelId="{2DFCC8E3-5604-4855-A3B6-853E04093924}">
      <dgm:prSet phldrT="[Text]"/>
      <dgm:spPr/>
      <dgm:t>
        <a:bodyPr/>
        <a:lstStyle/>
        <a:p>
          <a:r>
            <a:rPr lang="en-US" dirty="0" smtClean="0"/>
            <a:t>Grouping</a:t>
          </a:r>
          <a:endParaRPr lang="en-US" dirty="0"/>
        </a:p>
      </dgm:t>
    </dgm:pt>
    <dgm:pt modelId="{B1EF0DA7-7A86-46E0-A38A-FB60ED8E81A1}" type="parTrans" cxnId="{AC569413-FC88-43B4-A953-DE18AC885917}">
      <dgm:prSet/>
      <dgm:spPr/>
      <dgm:t>
        <a:bodyPr/>
        <a:lstStyle/>
        <a:p>
          <a:endParaRPr lang="en-US"/>
        </a:p>
      </dgm:t>
    </dgm:pt>
    <dgm:pt modelId="{356BE509-C257-45A6-B72A-16474B7DEE5A}" type="sibTrans" cxnId="{AC569413-FC88-43B4-A953-DE18AC885917}">
      <dgm:prSet/>
      <dgm:spPr/>
      <dgm:t>
        <a:bodyPr/>
        <a:lstStyle/>
        <a:p>
          <a:endParaRPr lang="en-US"/>
        </a:p>
      </dgm:t>
    </dgm:pt>
    <dgm:pt modelId="{05BFDC94-43E1-433E-813A-01377F9485D6}">
      <dgm:prSet phldrT="[Text]"/>
      <dgm:spPr/>
      <dgm:t>
        <a:bodyPr/>
        <a:lstStyle/>
        <a:p>
          <a:r>
            <a:rPr lang="en-US" dirty="0" smtClean="0"/>
            <a:t>body, article, section, </a:t>
          </a:r>
          <a:r>
            <a:rPr lang="en-US" dirty="0" err="1" smtClean="0"/>
            <a:t>nav</a:t>
          </a:r>
          <a:r>
            <a:rPr lang="en-US" dirty="0" smtClean="0"/>
            <a:t>, aside, h1-h6, </a:t>
          </a:r>
          <a:r>
            <a:rPr lang="en-US" dirty="0" err="1" smtClean="0"/>
            <a:t>hgroup</a:t>
          </a:r>
          <a:r>
            <a:rPr lang="en-US" dirty="0" smtClean="0"/>
            <a:t>, header, footer, address</a:t>
          </a:r>
          <a:endParaRPr lang="en-US" dirty="0"/>
        </a:p>
      </dgm:t>
    </dgm:pt>
    <dgm:pt modelId="{DDB943C0-459C-4B79-AE93-B4E729A072B5}" type="parTrans" cxnId="{458C380A-AAA7-4023-BF86-2362865D091D}">
      <dgm:prSet/>
      <dgm:spPr/>
      <dgm:t>
        <a:bodyPr/>
        <a:lstStyle/>
        <a:p>
          <a:endParaRPr lang="en-US"/>
        </a:p>
      </dgm:t>
    </dgm:pt>
    <dgm:pt modelId="{468E7994-4A74-46B8-9ED4-0736C57F52A9}" type="sibTrans" cxnId="{458C380A-AAA7-4023-BF86-2362865D091D}">
      <dgm:prSet/>
      <dgm:spPr/>
      <dgm:t>
        <a:bodyPr/>
        <a:lstStyle/>
        <a:p>
          <a:endParaRPr lang="en-US"/>
        </a:p>
      </dgm:t>
    </dgm:pt>
    <dgm:pt modelId="{D634D186-D681-4DAC-9168-DAB7F4C5E2EA}">
      <dgm:prSet phldrT="[Text]"/>
      <dgm:spPr/>
      <dgm:t>
        <a:bodyPr/>
        <a:lstStyle/>
        <a:p>
          <a:r>
            <a:rPr lang="en-US" dirty="0" smtClean="0"/>
            <a:t>p, </a:t>
          </a:r>
          <a:r>
            <a:rPr lang="en-US" dirty="0" err="1" smtClean="0"/>
            <a:t>hr</a:t>
          </a:r>
          <a:r>
            <a:rPr lang="en-US" dirty="0" smtClean="0"/>
            <a:t>, pre, </a:t>
          </a:r>
          <a:r>
            <a:rPr lang="en-US" dirty="0" err="1" smtClean="0"/>
            <a:t>blockquote</a:t>
          </a:r>
          <a:r>
            <a:rPr lang="en-US" dirty="0" smtClean="0"/>
            <a:t>, </a:t>
          </a:r>
          <a:r>
            <a:rPr lang="en-US" dirty="0" err="1" smtClean="0"/>
            <a:t>ol</a:t>
          </a:r>
          <a:r>
            <a:rPr lang="en-US" dirty="0" smtClean="0"/>
            <a:t>, </a:t>
          </a:r>
          <a:r>
            <a:rPr lang="en-US" dirty="0" err="1" smtClean="0"/>
            <a:t>ul</a:t>
          </a:r>
          <a:r>
            <a:rPr lang="en-US" dirty="0" smtClean="0"/>
            <a:t>, li, dl, </a:t>
          </a:r>
          <a:r>
            <a:rPr lang="en-US" dirty="0" err="1" smtClean="0"/>
            <a:t>dt</a:t>
          </a:r>
          <a:r>
            <a:rPr lang="en-US" dirty="0" smtClean="0"/>
            <a:t>, </a:t>
          </a:r>
          <a:r>
            <a:rPr lang="en-US" dirty="0" err="1" smtClean="0"/>
            <a:t>dd</a:t>
          </a:r>
          <a:r>
            <a:rPr lang="en-US" dirty="0" smtClean="0"/>
            <a:t>, figure, </a:t>
          </a:r>
          <a:r>
            <a:rPr lang="en-US" dirty="0" err="1" smtClean="0"/>
            <a:t>figcaption</a:t>
          </a:r>
          <a:r>
            <a:rPr lang="en-US" dirty="0" smtClean="0"/>
            <a:t>, div, main</a:t>
          </a:r>
          <a:endParaRPr lang="en-US" dirty="0"/>
        </a:p>
      </dgm:t>
    </dgm:pt>
    <dgm:pt modelId="{462EB334-F45C-4FDA-98E0-D0C4D333FB07}" type="parTrans" cxnId="{7AE14AEF-DEE9-4593-9FE5-31C0B61E849B}">
      <dgm:prSet/>
      <dgm:spPr/>
      <dgm:t>
        <a:bodyPr/>
        <a:lstStyle/>
        <a:p>
          <a:endParaRPr lang="en-US"/>
        </a:p>
      </dgm:t>
    </dgm:pt>
    <dgm:pt modelId="{8EBD7621-D4AF-4785-9C1D-D15E4131D2A0}" type="sibTrans" cxnId="{7AE14AEF-DEE9-4593-9FE5-31C0B61E849B}">
      <dgm:prSet/>
      <dgm:spPr/>
      <dgm:t>
        <a:bodyPr/>
        <a:lstStyle/>
        <a:p>
          <a:endParaRPr lang="en-US"/>
        </a:p>
      </dgm:t>
    </dgm:pt>
    <dgm:pt modelId="{88B1C9BD-FCA6-42A1-8938-CEDC0EBC2462}">
      <dgm:prSet/>
      <dgm:spPr/>
      <dgm:t>
        <a:bodyPr/>
        <a:lstStyle/>
        <a:p>
          <a:r>
            <a:rPr lang="en-US" dirty="0" smtClean="0"/>
            <a:t>a, </a:t>
          </a:r>
          <a:r>
            <a:rPr lang="en-US" dirty="0" err="1" smtClean="0"/>
            <a:t>em</a:t>
          </a:r>
          <a:r>
            <a:rPr lang="en-US" dirty="0" smtClean="0"/>
            <a:t>, strong, small, s, cite, q, </a:t>
          </a:r>
          <a:r>
            <a:rPr lang="en-US" dirty="0" err="1" smtClean="0"/>
            <a:t>dfn</a:t>
          </a:r>
          <a:r>
            <a:rPr lang="en-US" dirty="0" smtClean="0"/>
            <a:t>, </a:t>
          </a:r>
          <a:r>
            <a:rPr lang="en-US" dirty="0" err="1" smtClean="0"/>
            <a:t>abbr</a:t>
          </a:r>
          <a:r>
            <a:rPr lang="en-US" dirty="0" smtClean="0"/>
            <a:t>, time, code, </a:t>
          </a:r>
          <a:r>
            <a:rPr lang="en-US" dirty="0" err="1" smtClean="0"/>
            <a:t>var</a:t>
          </a:r>
          <a:r>
            <a:rPr lang="en-US" dirty="0" smtClean="0"/>
            <a:t>, </a:t>
          </a:r>
          <a:r>
            <a:rPr lang="en-US" dirty="0" err="1" smtClean="0"/>
            <a:t>samp</a:t>
          </a:r>
          <a:r>
            <a:rPr lang="en-US" dirty="0" smtClean="0"/>
            <a:t>, </a:t>
          </a:r>
          <a:r>
            <a:rPr lang="en-US" dirty="0" err="1" smtClean="0"/>
            <a:t>kbd</a:t>
          </a:r>
          <a:r>
            <a:rPr lang="en-US" dirty="0" smtClean="0"/>
            <a:t>, sub, sup, I, b, u, mark, ruby, </a:t>
          </a:r>
          <a:r>
            <a:rPr lang="en-US" dirty="0" err="1" smtClean="0"/>
            <a:t>rt</a:t>
          </a:r>
          <a:r>
            <a:rPr lang="en-US" dirty="0" smtClean="0"/>
            <a:t>, </a:t>
          </a:r>
          <a:r>
            <a:rPr lang="en-US" dirty="0" err="1" smtClean="0"/>
            <a:t>rp</a:t>
          </a:r>
          <a:r>
            <a:rPr lang="en-US" dirty="0" smtClean="0"/>
            <a:t>, </a:t>
          </a:r>
          <a:r>
            <a:rPr lang="en-US" dirty="0" err="1" smtClean="0"/>
            <a:t>bdi</a:t>
          </a:r>
          <a:r>
            <a:rPr lang="en-US" dirty="0" smtClean="0"/>
            <a:t>, </a:t>
          </a:r>
          <a:r>
            <a:rPr lang="en-US" dirty="0" err="1" smtClean="0"/>
            <a:t>bdo</a:t>
          </a:r>
          <a:r>
            <a:rPr lang="en-US" dirty="0" smtClean="0"/>
            <a:t>, span, </a:t>
          </a:r>
          <a:r>
            <a:rPr lang="en-US" dirty="0" err="1" smtClean="0"/>
            <a:t>br</a:t>
          </a:r>
          <a:r>
            <a:rPr lang="en-US" dirty="0" smtClean="0"/>
            <a:t>, </a:t>
          </a:r>
          <a:r>
            <a:rPr lang="en-US" dirty="0" err="1" smtClean="0"/>
            <a:t>wbr</a:t>
          </a:r>
          <a:endParaRPr lang="en-US" dirty="0"/>
        </a:p>
      </dgm:t>
    </dgm:pt>
    <dgm:pt modelId="{AD82EAA3-461F-4160-9D57-94531584E7C0}" type="parTrans" cxnId="{669BBCA6-F308-4F20-AA82-20D76B7E4B37}">
      <dgm:prSet/>
      <dgm:spPr/>
      <dgm:t>
        <a:bodyPr/>
        <a:lstStyle/>
        <a:p>
          <a:endParaRPr lang="en-US"/>
        </a:p>
      </dgm:t>
    </dgm:pt>
    <dgm:pt modelId="{735A8608-E4A9-41A0-ACAB-AA98955AABD5}" type="sibTrans" cxnId="{669BBCA6-F308-4F20-AA82-20D76B7E4B37}">
      <dgm:prSet/>
      <dgm:spPr/>
      <dgm:t>
        <a:bodyPr/>
        <a:lstStyle/>
        <a:p>
          <a:endParaRPr lang="en-US"/>
        </a:p>
      </dgm:t>
    </dgm:pt>
    <dgm:pt modelId="{5255B23C-E900-460B-9A5A-13C397DE244B}" type="pres">
      <dgm:prSet presAssocID="{2DA2BD8F-C9B6-4EB1-A24B-40D3CC521DAA}" presName="linearFlow" presStyleCnt="0">
        <dgm:presLayoutVars>
          <dgm:dir/>
          <dgm:animLvl val="lvl"/>
          <dgm:resizeHandles val="exact"/>
        </dgm:presLayoutVars>
      </dgm:prSet>
      <dgm:spPr/>
      <dgm:t>
        <a:bodyPr/>
        <a:lstStyle/>
        <a:p>
          <a:endParaRPr lang="en-US"/>
        </a:p>
      </dgm:t>
    </dgm:pt>
    <dgm:pt modelId="{7C958C8F-DF54-410B-9932-7C0E1F19B784}" type="pres">
      <dgm:prSet presAssocID="{F75CE80E-FA97-4D80-BA66-9132D98A685C}" presName="composite" presStyleCnt="0"/>
      <dgm:spPr/>
    </dgm:pt>
    <dgm:pt modelId="{CF6C3F02-D64F-4F12-A560-4CEDD9E22905}" type="pres">
      <dgm:prSet presAssocID="{F75CE80E-FA97-4D80-BA66-9132D98A685C}" presName="parentText" presStyleLbl="alignNode1" presStyleIdx="0" presStyleCnt="3">
        <dgm:presLayoutVars>
          <dgm:chMax val="1"/>
          <dgm:bulletEnabled val="1"/>
        </dgm:presLayoutVars>
      </dgm:prSet>
      <dgm:spPr/>
      <dgm:t>
        <a:bodyPr/>
        <a:lstStyle/>
        <a:p>
          <a:endParaRPr lang="en-US"/>
        </a:p>
      </dgm:t>
    </dgm:pt>
    <dgm:pt modelId="{4F689C65-AEB2-4655-AB4A-81396B092749}" type="pres">
      <dgm:prSet presAssocID="{F75CE80E-FA97-4D80-BA66-9132D98A685C}" presName="descendantText" presStyleLbl="alignAcc1" presStyleIdx="0" presStyleCnt="3">
        <dgm:presLayoutVars>
          <dgm:bulletEnabled val="1"/>
        </dgm:presLayoutVars>
      </dgm:prSet>
      <dgm:spPr/>
      <dgm:t>
        <a:bodyPr/>
        <a:lstStyle/>
        <a:p>
          <a:endParaRPr lang="en-US"/>
        </a:p>
      </dgm:t>
    </dgm:pt>
    <dgm:pt modelId="{407B5E8D-6C8E-41D4-8172-58ACEB47A3C6}" type="pres">
      <dgm:prSet presAssocID="{DF3F4176-AAF0-4B71-AD0A-F4D1F26B93E9}" presName="sp" presStyleCnt="0"/>
      <dgm:spPr/>
    </dgm:pt>
    <dgm:pt modelId="{2657F20D-2900-4FD5-94DE-A8A1EA7554C4}" type="pres">
      <dgm:prSet presAssocID="{2DFCC8E3-5604-4855-A3B6-853E04093924}" presName="composite" presStyleCnt="0"/>
      <dgm:spPr/>
    </dgm:pt>
    <dgm:pt modelId="{96DC9919-1502-4EE9-AB19-310E775D40A2}" type="pres">
      <dgm:prSet presAssocID="{2DFCC8E3-5604-4855-A3B6-853E04093924}" presName="parentText" presStyleLbl="alignNode1" presStyleIdx="1" presStyleCnt="3">
        <dgm:presLayoutVars>
          <dgm:chMax val="1"/>
          <dgm:bulletEnabled val="1"/>
        </dgm:presLayoutVars>
      </dgm:prSet>
      <dgm:spPr/>
      <dgm:t>
        <a:bodyPr/>
        <a:lstStyle/>
        <a:p>
          <a:endParaRPr lang="en-US"/>
        </a:p>
      </dgm:t>
    </dgm:pt>
    <dgm:pt modelId="{F23083ED-35DB-4052-A03B-6EC53FE265EF}" type="pres">
      <dgm:prSet presAssocID="{2DFCC8E3-5604-4855-A3B6-853E04093924}" presName="descendantText" presStyleLbl="alignAcc1" presStyleIdx="1" presStyleCnt="3">
        <dgm:presLayoutVars>
          <dgm:bulletEnabled val="1"/>
        </dgm:presLayoutVars>
      </dgm:prSet>
      <dgm:spPr/>
      <dgm:t>
        <a:bodyPr/>
        <a:lstStyle/>
        <a:p>
          <a:endParaRPr lang="en-US"/>
        </a:p>
      </dgm:t>
    </dgm:pt>
    <dgm:pt modelId="{0E8F51BD-D5A8-4E97-BBCD-A41EAEF82CFF}" type="pres">
      <dgm:prSet presAssocID="{356BE509-C257-45A6-B72A-16474B7DEE5A}" presName="sp" presStyleCnt="0"/>
      <dgm:spPr/>
    </dgm:pt>
    <dgm:pt modelId="{2C92B960-0136-4037-8022-6BCA70F51749}" type="pres">
      <dgm:prSet presAssocID="{D84AF61A-1CF5-4C66-B033-9AE34D503343}" presName="composite" presStyleCnt="0"/>
      <dgm:spPr/>
    </dgm:pt>
    <dgm:pt modelId="{A09C0C95-1249-45D1-BACD-1C83CA9C0799}" type="pres">
      <dgm:prSet presAssocID="{D84AF61A-1CF5-4C66-B033-9AE34D503343}" presName="parentText" presStyleLbl="alignNode1" presStyleIdx="2" presStyleCnt="3">
        <dgm:presLayoutVars>
          <dgm:chMax val="1"/>
          <dgm:bulletEnabled val="1"/>
        </dgm:presLayoutVars>
      </dgm:prSet>
      <dgm:spPr/>
      <dgm:t>
        <a:bodyPr/>
        <a:lstStyle/>
        <a:p>
          <a:endParaRPr lang="en-US"/>
        </a:p>
      </dgm:t>
    </dgm:pt>
    <dgm:pt modelId="{D0C079E1-B8FA-4C19-B829-70BED3DD10B2}" type="pres">
      <dgm:prSet presAssocID="{D84AF61A-1CF5-4C66-B033-9AE34D503343}" presName="descendantText" presStyleLbl="alignAcc1" presStyleIdx="2" presStyleCnt="3">
        <dgm:presLayoutVars>
          <dgm:bulletEnabled val="1"/>
        </dgm:presLayoutVars>
      </dgm:prSet>
      <dgm:spPr/>
      <dgm:t>
        <a:bodyPr/>
        <a:lstStyle/>
        <a:p>
          <a:endParaRPr lang="en-US"/>
        </a:p>
      </dgm:t>
    </dgm:pt>
  </dgm:ptLst>
  <dgm:cxnLst>
    <dgm:cxn modelId="{26412D83-EFB5-411D-AC82-D9295F2FAF83}" type="presOf" srcId="{D634D186-D681-4DAC-9168-DAB7F4C5E2EA}" destId="{F23083ED-35DB-4052-A03B-6EC53FE265EF}" srcOrd="0" destOrd="0" presId="urn:microsoft.com/office/officeart/2005/8/layout/chevron2"/>
    <dgm:cxn modelId="{A9FF15B8-24E0-401C-A0F9-C7D9193F573C}" type="presOf" srcId="{D84AF61A-1CF5-4C66-B033-9AE34D503343}" destId="{A09C0C95-1249-45D1-BACD-1C83CA9C0799}" srcOrd="0" destOrd="0" presId="urn:microsoft.com/office/officeart/2005/8/layout/chevron2"/>
    <dgm:cxn modelId="{213E075D-4261-4536-BF18-D51C21A03EEB}" srcId="{2DA2BD8F-C9B6-4EB1-A24B-40D3CC521DAA}" destId="{F75CE80E-FA97-4D80-BA66-9132D98A685C}" srcOrd="0" destOrd="0" parTransId="{E61BD34C-A166-4A94-B4E5-51B27A77F25C}" sibTransId="{DF3F4176-AAF0-4B71-AD0A-F4D1F26B93E9}"/>
    <dgm:cxn modelId="{669BBCA6-F308-4F20-AA82-20D76B7E4B37}" srcId="{D84AF61A-1CF5-4C66-B033-9AE34D503343}" destId="{88B1C9BD-FCA6-42A1-8938-CEDC0EBC2462}" srcOrd="0" destOrd="0" parTransId="{AD82EAA3-461F-4160-9D57-94531584E7C0}" sibTransId="{735A8608-E4A9-41A0-ACAB-AA98955AABD5}"/>
    <dgm:cxn modelId="{E6977A69-9C7D-4324-B608-45AC78CD4C99}" type="presOf" srcId="{2DFCC8E3-5604-4855-A3B6-853E04093924}" destId="{96DC9919-1502-4EE9-AB19-310E775D40A2}" srcOrd="0" destOrd="0" presId="urn:microsoft.com/office/officeart/2005/8/layout/chevron2"/>
    <dgm:cxn modelId="{1692C1C1-F8FD-433F-81BF-AF06E7F5214F}" type="presOf" srcId="{88B1C9BD-FCA6-42A1-8938-CEDC0EBC2462}" destId="{D0C079E1-B8FA-4C19-B829-70BED3DD10B2}" srcOrd="0" destOrd="0" presId="urn:microsoft.com/office/officeart/2005/8/layout/chevron2"/>
    <dgm:cxn modelId="{FD8F8AF5-62BB-4249-ACCD-42AED851584C}" type="presOf" srcId="{F75CE80E-FA97-4D80-BA66-9132D98A685C}" destId="{CF6C3F02-D64F-4F12-A560-4CEDD9E22905}" srcOrd="0" destOrd="0" presId="urn:microsoft.com/office/officeart/2005/8/layout/chevron2"/>
    <dgm:cxn modelId="{33E4FF88-FF71-4CC3-9C0B-C72537228D4E}" srcId="{2DA2BD8F-C9B6-4EB1-A24B-40D3CC521DAA}" destId="{D84AF61A-1CF5-4C66-B033-9AE34D503343}" srcOrd="2" destOrd="0" parTransId="{0F85CE0F-7A29-43A7-9EAB-5687F762EBDF}" sibTransId="{A75F6717-227F-4E71-B5EB-68E7C5E8FF49}"/>
    <dgm:cxn modelId="{7AE14AEF-DEE9-4593-9FE5-31C0B61E849B}" srcId="{2DFCC8E3-5604-4855-A3B6-853E04093924}" destId="{D634D186-D681-4DAC-9168-DAB7F4C5E2EA}" srcOrd="0" destOrd="0" parTransId="{462EB334-F45C-4FDA-98E0-D0C4D333FB07}" sibTransId="{8EBD7621-D4AF-4785-9C1D-D15E4131D2A0}"/>
    <dgm:cxn modelId="{F2E8D192-E360-42A3-ABE0-5F115EFF977A}" type="presOf" srcId="{05BFDC94-43E1-433E-813A-01377F9485D6}" destId="{4F689C65-AEB2-4655-AB4A-81396B092749}" srcOrd="0" destOrd="0" presId="urn:microsoft.com/office/officeart/2005/8/layout/chevron2"/>
    <dgm:cxn modelId="{AC569413-FC88-43B4-A953-DE18AC885917}" srcId="{2DA2BD8F-C9B6-4EB1-A24B-40D3CC521DAA}" destId="{2DFCC8E3-5604-4855-A3B6-853E04093924}" srcOrd="1" destOrd="0" parTransId="{B1EF0DA7-7A86-46E0-A38A-FB60ED8E81A1}" sibTransId="{356BE509-C257-45A6-B72A-16474B7DEE5A}"/>
    <dgm:cxn modelId="{DE834D23-8307-4B41-A7EC-DA9EA5EF57DD}" type="presOf" srcId="{2DA2BD8F-C9B6-4EB1-A24B-40D3CC521DAA}" destId="{5255B23C-E900-460B-9A5A-13C397DE244B}" srcOrd="0" destOrd="0" presId="urn:microsoft.com/office/officeart/2005/8/layout/chevron2"/>
    <dgm:cxn modelId="{458C380A-AAA7-4023-BF86-2362865D091D}" srcId="{F75CE80E-FA97-4D80-BA66-9132D98A685C}" destId="{05BFDC94-43E1-433E-813A-01377F9485D6}" srcOrd="0" destOrd="0" parTransId="{DDB943C0-459C-4B79-AE93-B4E729A072B5}" sibTransId="{468E7994-4A74-46B8-9ED4-0736C57F52A9}"/>
    <dgm:cxn modelId="{03E88A54-1DB3-42DB-90C4-49DA5BD136FC}" type="presParOf" srcId="{5255B23C-E900-460B-9A5A-13C397DE244B}" destId="{7C958C8F-DF54-410B-9932-7C0E1F19B784}" srcOrd="0" destOrd="0" presId="urn:microsoft.com/office/officeart/2005/8/layout/chevron2"/>
    <dgm:cxn modelId="{4C9842D9-EB16-426E-9A04-1939ACE0CC09}" type="presParOf" srcId="{7C958C8F-DF54-410B-9932-7C0E1F19B784}" destId="{CF6C3F02-D64F-4F12-A560-4CEDD9E22905}" srcOrd="0" destOrd="0" presId="urn:microsoft.com/office/officeart/2005/8/layout/chevron2"/>
    <dgm:cxn modelId="{7D2DD013-72AD-4A3B-8034-26929A2199BB}" type="presParOf" srcId="{7C958C8F-DF54-410B-9932-7C0E1F19B784}" destId="{4F689C65-AEB2-4655-AB4A-81396B092749}" srcOrd="1" destOrd="0" presId="urn:microsoft.com/office/officeart/2005/8/layout/chevron2"/>
    <dgm:cxn modelId="{80E025DD-203A-44E5-8A54-3BE9690F45EA}" type="presParOf" srcId="{5255B23C-E900-460B-9A5A-13C397DE244B}" destId="{407B5E8D-6C8E-41D4-8172-58ACEB47A3C6}" srcOrd="1" destOrd="0" presId="urn:microsoft.com/office/officeart/2005/8/layout/chevron2"/>
    <dgm:cxn modelId="{3CBD84D9-A3AA-43FD-A92E-C1574D800F4A}" type="presParOf" srcId="{5255B23C-E900-460B-9A5A-13C397DE244B}" destId="{2657F20D-2900-4FD5-94DE-A8A1EA7554C4}" srcOrd="2" destOrd="0" presId="urn:microsoft.com/office/officeart/2005/8/layout/chevron2"/>
    <dgm:cxn modelId="{7AA5602F-BC19-4DA6-848D-726E9823A355}" type="presParOf" srcId="{2657F20D-2900-4FD5-94DE-A8A1EA7554C4}" destId="{96DC9919-1502-4EE9-AB19-310E775D40A2}" srcOrd="0" destOrd="0" presId="urn:microsoft.com/office/officeart/2005/8/layout/chevron2"/>
    <dgm:cxn modelId="{749A639E-7BAB-40D5-9A1B-C497DE5439CE}" type="presParOf" srcId="{2657F20D-2900-4FD5-94DE-A8A1EA7554C4}" destId="{F23083ED-35DB-4052-A03B-6EC53FE265EF}" srcOrd="1" destOrd="0" presId="urn:microsoft.com/office/officeart/2005/8/layout/chevron2"/>
    <dgm:cxn modelId="{6D034757-0398-42AC-B767-1463189734EB}" type="presParOf" srcId="{5255B23C-E900-460B-9A5A-13C397DE244B}" destId="{0E8F51BD-D5A8-4E97-BBCD-A41EAEF82CFF}" srcOrd="3" destOrd="0" presId="urn:microsoft.com/office/officeart/2005/8/layout/chevron2"/>
    <dgm:cxn modelId="{3F391762-C35F-4AAC-A5E1-C02997CF8539}" type="presParOf" srcId="{5255B23C-E900-460B-9A5A-13C397DE244B}" destId="{2C92B960-0136-4037-8022-6BCA70F51749}" srcOrd="4" destOrd="0" presId="urn:microsoft.com/office/officeart/2005/8/layout/chevron2"/>
    <dgm:cxn modelId="{9863D704-110F-4066-8309-4F2AD12EBFA3}" type="presParOf" srcId="{2C92B960-0136-4037-8022-6BCA70F51749}" destId="{A09C0C95-1249-45D1-BACD-1C83CA9C0799}" srcOrd="0" destOrd="0" presId="urn:microsoft.com/office/officeart/2005/8/layout/chevron2"/>
    <dgm:cxn modelId="{26D4EEEC-3145-4434-9817-F976BA380A78}" type="presParOf" srcId="{2C92B960-0136-4037-8022-6BCA70F51749}" destId="{D0C079E1-B8FA-4C19-B829-70BED3DD10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A2BD8F-C9B6-4EB1-A24B-40D3CC521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5CE80E-FA97-4D80-BA66-9132D98A685C}">
      <dgm:prSet phldrT="[Text]" custT="1"/>
      <dgm:spPr/>
      <dgm:t>
        <a:bodyPr/>
        <a:lstStyle/>
        <a:p>
          <a:r>
            <a:rPr lang="en-US" sz="2200" dirty="0" smtClean="0"/>
            <a:t>Sections</a:t>
          </a:r>
          <a:endParaRPr lang="en-US" sz="2200" dirty="0"/>
        </a:p>
      </dgm:t>
    </dgm:pt>
    <dgm:pt modelId="{E61BD34C-A166-4A94-B4E5-51B27A77F25C}" type="parTrans" cxnId="{213E075D-4261-4536-BF18-D51C21A03EEB}">
      <dgm:prSet/>
      <dgm:spPr/>
      <dgm:t>
        <a:bodyPr/>
        <a:lstStyle/>
        <a:p>
          <a:endParaRPr lang="en-US"/>
        </a:p>
      </dgm:t>
    </dgm:pt>
    <dgm:pt modelId="{DF3F4176-AAF0-4B71-AD0A-F4D1F26B93E9}" type="sibTrans" cxnId="{213E075D-4261-4536-BF18-D51C21A03EEB}">
      <dgm:prSet/>
      <dgm:spPr/>
      <dgm:t>
        <a:bodyPr/>
        <a:lstStyle/>
        <a:p>
          <a:endParaRPr lang="en-US"/>
        </a:p>
      </dgm:t>
    </dgm:pt>
    <dgm:pt modelId="{05BFDC94-43E1-433E-813A-01377F9485D6}">
      <dgm:prSet phldrT="[Text]" custT="1"/>
      <dgm:spPr/>
      <dgm:t>
        <a:bodyPr/>
        <a:lstStyle/>
        <a:p>
          <a:r>
            <a:rPr lang="en-US" sz="2200" dirty="0" smtClean="0"/>
            <a:t>body, article, section, </a:t>
          </a:r>
          <a:r>
            <a:rPr lang="en-US" sz="2200" dirty="0" err="1" smtClean="0"/>
            <a:t>nav</a:t>
          </a:r>
          <a:r>
            <a:rPr lang="en-US" sz="2200" dirty="0" smtClean="0"/>
            <a:t>, aside, h1-h6, </a:t>
          </a:r>
          <a:r>
            <a:rPr lang="en-US" sz="2200" dirty="0" err="1" smtClean="0"/>
            <a:t>hgroup</a:t>
          </a:r>
          <a:r>
            <a:rPr lang="en-US" sz="2200" dirty="0" smtClean="0"/>
            <a:t>, header, footer, address</a:t>
          </a:r>
          <a:endParaRPr lang="en-US" sz="2200" dirty="0"/>
        </a:p>
      </dgm:t>
    </dgm:pt>
    <dgm:pt modelId="{DDB943C0-459C-4B79-AE93-B4E729A072B5}" type="parTrans" cxnId="{458C380A-AAA7-4023-BF86-2362865D091D}">
      <dgm:prSet/>
      <dgm:spPr/>
      <dgm:t>
        <a:bodyPr/>
        <a:lstStyle/>
        <a:p>
          <a:endParaRPr lang="en-US"/>
        </a:p>
      </dgm:t>
    </dgm:pt>
    <dgm:pt modelId="{468E7994-4A74-46B8-9ED4-0736C57F52A9}" type="sibTrans" cxnId="{458C380A-AAA7-4023-BF86-2362865D091D}">
      <dgm:prSet/>
      <dgm:spPr/>
      <dgm:t>
        <a:bodyPr/>
        <a:lstStyle/>
        <a:p>
          <a:endParaRPr lang="en-US"/>
        </a:p>
      </dgm:t>
    </dgm:pt>
    <dgm:pt modelId="{5255B23C-E900-460B-9A5A-13C397DE244B}" type="pres">
      <dgm:prSet presAssocID="{2DA2BD8F-C9B6-4EB1-A24B-40D3CC521DAA}" presName="linearFlow" presStyleCnt="0">
        <dgm:presLayoutVars>
          <dgm:dir/>
          <dgm:animLvl val="lvl"/>
          <dgm:resizeHandles val="exact"/>
        </dgm:presLayoutVars>
      </dgm:prSet>
      <dgm:spPr/>
      <dgm:t>
        <a:bodyPr/>
        <a:lstStyle/>
        <a:p>
          <a:endParaRPr lang="en-US"/>
        </a:p>
      </dgm:t>
    </dgm:pt>
    <dgm:pt modelId="{7C958C8F-DF54-410B-9932-7C0E1F19B784}" type="pres">
      <dgm:prSet presAssocID="{F75CE80E-FA97-4D80-BA66-9132D98A685C}" presName="composite" presStyleCnt="0"/>
      <dgm:spPr/>
    </dgm:pt>
    <dgm:pt modelId="{CF6C3F02-D64F-4F12-A560-4CEDD9E22905}" type="pres">
      <dgm:prSet presAssocID="{F75CE80E-FA97-4D80-BA66-9132D98A685C}" presName="parentText" presStyleLbl="alignNode1" presStyleIdx="0" presStyleCnt="1">
        <dgm:presLayoutVars>
          <dgm:chMax val="1"/>
          <dgm:bulletEnabled val="1"/>
        </dgm:presLayoutVars>
      </dgm:prSet>
      <dgm:spPr/>
      <dgm:t>
        <a:bodyPr/>
        <a:lstStyle/>
        <a:p>
          <a:endParaRPr lang="en-US"/>
        </a:p>
      </dgm:t>
    </dgm:pt>
    <dgm:pt modelId="{4F689C65-AEB2-4655-AB4A-81396B092749}" type="pres">
      <dgm:prSet presAssocID="{F75CE80E-FA97-4D80-BA66-9132D98A685C}" presName="descendantText" presStyleLbl="alignAcc1" presStyleIdx="0" presStyleCnt="1">
        <dgm:presLayoutVars>
          <dgm:bulletEnabled val="1"/>
        </dgm:presLayoutVars>
      </dgm:prSet>
      <dgm:spPr/>
      <dgm:t>
        <a:bodyPr/>
        <a:lstStyle/>
        <a:p>
          <a:endParaRPr lang="en-US"/>
        </a:p>
      </dgm:t>
    </dgm:pt>
  </dgm:ptLst>
  <dgm:cxnLst>
    <dgm:cxn modelId="{859CDAAE-5BCA-4711-8C4A-1E8DD2323868}" type="presOf" srcId="{F75CE80E-FA97-4D80-BA66-9132D98A685C}" destId="{CF6C3F02-D64F-4F12-A560-4CEDD9E22905}" srcOrd="0" destOrd="0" presId="urn:microsoft.com/office/officeart/2005/8/layout/chevron2"/>
    <dgm:cxn modelId="{458C380A-AAA7-4023-BF86-2362865D091D}" srcId="{F75CE80E-FA97-4D80-BA66-9132D98A685C}" destId="{05BFDC94-43E1-433E-813A-01377F9485D6}" srcOrd="0" destOrd="0" parTransId="{DDB943C0-459C-4B79-AE93-B4E729A072B5}" sibTransId="{468E7994-4A74-46B8-9ED4-0736C57F52A9}"/>
    <dgm:cxn modelId="{3840F2A8-33C7-42A5-8E46-2B4A9FDA521A}" type="presOf" srcId="{05BFDC94-43E1-433E-813A-01377F9485D6}" destId="{4F689C65-AEB2-4655-AB4A-81396B092749}" srcOrd="0" destOrd="0" presId="urn:microsoft.com/office/officeart/2005/8/layout/chevron2"/>
    <dgm:cxn modelId="{30437A4C-FA80-4201-BE19-FCF05E7980F0}" type="presOf" srcId="{2DA2BD8F-C9B6-4EB1-A24B-40D3CC521DAA}" destId="{5255B23C-E900-460B-9A5A-13C397DE244B}" srcOrd="0" destOrd="0" presId="urn:microsoft.com/office/officeart/2005/8/layout/chevron2"/>
    <dgm:cxn modelId="{213E075D-4261-4536-BF18-D51C21A03EEB}" srcId="{2DA2BD8F-C9B6-4EB1-A24B-40D3CC521DAA}" destId="{F75CE80E-FA97-4D80-BA66-9132D98A685C}" srcOrd="0" destOrd="0" parTransId="{E61BD34C-A166-4A94-B4E5-51B27A77F25C}" sibTransId="{DF3F4176-AAF0-4B71-AD0A-F4D1F26B93E9}"/>
    <dgm:cxn modelId="{15513735-E440-484D-AAD2-0929A5D03077}" type="presParOf" srcId="{5255B23C-E900-460B-9A5A-13C397DE244B}" destId="{7C958C8F-DF54-410B-9932-7C0E1F19B784}" srcOrd="0" destOrd="0" presId="urn:microsoft.com/office/officeart/2005/8/layout/chevron2"/>
    <dgm:cxn modelId="{82FB60F3-9326-4475-BC68-5274EC2CB78C}" type="presParOf" srcId="{7C958C8F-DF54-410B-9932-7C0E1F19B784}" destId="{CF6C3F02-D64F-4F12-A560-4CEDD9E22905}" srcOrd="0" destOrd="0" presId="urn:microsoft.com/office/officeart/2005/8/layout/chevron2"/>
    <dgm:cxn modelId="{6F7868F6-EE52-49EC-A1BA-42B762235663}" type="presParOf" srcId="{7C958C8F-DF54-410B-9932-7C0E1F19B784}" destId="{4F689C65-AEB2-4655-AB4A-81396B0927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A2BD8F-C9B6-4EB1-A24B-40D3CC521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5CE80E-FA97-4D80-BA66-9132D98A685C}">
      <dgm:prSet phldrT="[Text]" custT="1"/>
      <dgm:spPr/>
      <dgm:t>
        <a:bodyPr/>
        <a:lstStyle/>
        <a:p>
          <a:r>
            <a:rPr lang="en-US" sz="2200" dirty="0" smtClean="0"/>
            <a:t>Grouping</a:t>
          </a:r>
          <a:endParaRPr lang="en-US" sz="2200" dirty="0"/>
        </a:p>
      </dgm:t>
    </dgm:pt>
    <dgm:pt modelId="{E61BD34C-A166-4A94-B4E5-51B27A77F25C}" type="parTrans" cxnId="{213E075D-4261-4536-BF18-D51C21A03EEB}">
      <dgm:prSet/>
      <dgm:spPr/>
      <dgm:t>
        <a:bodyPr/>
        <a:lstStyle/>
        <a:p>
          <a:endParaRPr lang="en-US"/>
        </a:p>
      </dgm:t>
    </dgm:pt>
    <dgm:pt modelId="{DF3F4176-AAF0-4B71-AD0A-F4D1F26B93E9}" type="sibTrans" cxnId="{213E075D-4261-4536-BF18-D51C21A03EEB}">
      <dgm:prSet/>
      <dgm:spPr/>
      <dgm:t>
        <a:bodyPr/>
        <a:lstStyle/>
        <a:p>
          <a:endParaRPr lang="en-US"/>
        </a:p>
      </dgm:t>
    </dgm:pt>
    <dgm:pt modelId="{05BFDC94-43E1-433E-813A-01377F9485D6}">
      <dgm:prSet phldrT="[Text]" custT="1"/>
      <dgm:spPr/>
      <dgm:t>
        <a:bodyPr/>
        <a:lstStyle/>
        <a:p>
          <a:r>
            <a:rPr lang="en-US" sz="2200" dirty="0" smtClean="0"/>
            <a:t>p, </a:t>
          </a:r>
          <a:r>
            <a:rPr lang="en-US" sz="2200" dirty="0" err="1" smtClean="0"/>
            <a:t>hr</a:t>
          </a:r>
          <a:r>
            <a:rPr lang="en-US" sz="2200" dirty="0" smtClean="0"/>
            <a:t>, pre, </a:t>
          </a:r>
          <a:r>
            <a:rPr lang="en-US" sz="2200" dirty="0" err="1" smtClean="0"/>
            <a:t>blockquote</a:t>
          </a:r>
          <a:r>
            <a:rPr lang="en-US" sz="2200" dirty="0" smtClean="0"/>
            <a:t>, </a:t>
          </a:r>
          <a:r>
            <a:rPr lang="en-US" sz="2200" dirty="0" err="1" smtClean="0"/>
            <a:t>ol</a:t>
          </a:r>
          <a:r>
            <a:rPr lang="en-US" sz="2200" dirty="0" smtClean="0"/>
            <a:t>, </a:t>
          </a:r>
          <a:r>
            <a:rPr lang="en-US" sz="2200" dirty="0" err="1" smtClean="0"/>
            <a:t>ul</a:t>
          </a:r>
          <a:r>
            <a:rPr lang="en-US" sz="2200" dirty="0" smtClean="0"/>
            <a:t>, li, dl, </a:t>
          </a:r>
          <a:r>
            <a:rPr lang="en-US" sz="2200" dirty="0" err="1" smtClean="0"/>
            <a:t>dt</a:t>
          </a:r>
          <a:r>
            <a:rPr lang="en-US" sz="2200" dirty="0" smtClean="0"/>
            <a:t>, </a:t>
          </a:r>
          <a:r>
            <a:rPr lang="en-US" sz="2200" dirty="0" err="1" smtClean="0"/>
            <a:t>dd</a:t>
          </a:r>
          <a:r>
            <a:rPr lang="en-US" sz="2200" dirty="0" smtClean="0"/>
            <a:t>, figure, </a:t>
          </a:r>
          <a:r>
            <a:rPr lang="en-US" sz="2200" dirty="0" err="1" smtClean="0"/>
            <a:t>figcaption</a:t>
          </a:r>
          <a:r>
            <a:rPr lang="en-US" sz="2200" dirty="0" smtClean="0"/>
            <a:t>, div, main</a:t>
          </a:r>
          <a:endParaRPr lang="en-US" sz="2200" dirty="0"/>
        </a:p>
      </dgm:t>
    </dgm:pt>
    <dgm:pt modelId="{DDB943C0-459C-4B79-AE93-B4E729A072B5}" type="parTrans" cxnId="{458C380A-AAA7-4023-BF86-2362865D091D}">
      <dgm:prSet/>
      <dgm:spPr/>
      <dgm:t>
        <a:bodyPr/>
        <a:lstStyle/>
        <a:p>
          <a:endParaRPr lang="en-US"/>
        </a:p>
      </dgm:t>
    </dgm:pt>
    <dgm:pt modelId="{468E7994-4A74-46B8-9ED4-0736C57F52A9}" type="sibTrans" cxnId="{458C380A-AAA7-4023-BF86-2362865D091D}">
      <dgm:prSet/>
      <dgm:spPr/>
      <dgm:t>
        <a:bodyPr/>
        <a:lstStyle/>
        <a:p>
          <a:endParaRPr lang="en-US"/>
        </a:p>
      </dgm:t>
    </dgm:pt>
    <dgm:pt modelId="{5255B23C-E900-460B-9A5A-13C397DE244B}" type="pres">
      <dgm:prSet presAssocID="{2DA2BD8F-C9B6-4EB1-A24B-40D3CC521DAA}" presName="linearFlow" presStyleCnt="0">
        <dgm:presLayoutVars>
          <dgm:dir/>
          <dgm:animLvl val="lvl"/>
          <dgm:resizeHandles val="exact"/>
        </dgm:presLayoutVars>
      </dgm:prSet>
      <dgm:spPr/>
      <dgm:t>
        <a:bodyPr/>
        <a:lstStyle/>
        <a:p>
          <a:endParaRPr lang="en-US"/>
        </a:p>
      </dgm:t>
    </dgm:pt>
    <dgm:pt modelId="{7C958C8F-DF54-410B-9932-7C0E1F19B784}" type="pres">
      <dgm:prSet presAssocID="{F75CE80E-FA97-4D80-BA66-9132D98A685C}" presName="composite" presStyleCnt="0"/>
      <dgm:spPr/>
    </dgm:pt>
    <dgm:pt modelId="{CF6C3F02-D64F-4F12-A560-4CEDD9E22905}" type="pres">
      <dgm:prSet presAssocID="{F75CE80E-FA97-4D80-BA66-9132D98A685C}" presName="parentText" presStyleLbl="alignNode1" presStyleIdx="0" presStyleCnt="1">
        <dgm:presLayoutVars>
          <dgm:chMax val="1"/>
          <dgm:bulletEnabled val="1"/>
        </dgm:presLayoutVars>
      </dgm:prSet>
      <dgm:spPr/>
      <dgm:t>
        <a:bodyPr/>
        <a:lstStyle/>
        <a:p>
          <a:endParaRPr lang="en-US"/>
        </a:p>
      </dgm:t>
    </dgm:pt>
    <dgm:pt modelId="{4F689C65-AEB2-4655-AB4A-81396B092749}" type="pres">
      <dgm:prSet presAssocID="{F75CE80E-FA97-4D80-BA66-9132D98A685C}" presName="descendantText" presStyleLbl="alignAcc1" presStyleIdx="0" presStyleCnt="1">
        <dgm:presLayoutVars>
          <dgm:bulletEnabled val="1"/>
        </dgm:presLayoutVars>
      </dgm:prSet>
      <dgm:spPr/>
      <dgm:t>
        <a:bodyPr/>
        <a:lstStyle/>
        <a:p>
          <a:endParaRPr lang="en-US"/>
        </a:p>
      </dgm:t>
    </dgm:pt>
  </dgm:ptLst>
  <dgm:cxnLst>
    <dgm:cxn modelId="{D34A1AC4-AAE4-4263-89E3-7BE957EC4288}" type="presOf" srcId="{F75CE80E-FA97-4D80-BA66-9132D98A685C}" destId="{CF6C3F02-D64F-4F12-A560-4CEDD9E22905}" srcOrd="0" destOrd="0" presId="urn:microsoft.com/office/officeart/2005/8/layout/chevron2"/>
    <dgm:cxn modelId="{F704F935-761A-4D41-B014-28B6CFDD63A2}" type="presOf" srcId="{2DA2BD8F-C9B6-4EB1-A24B-40D3CC521DAA}" destId="{5255B23C-E900-460B-9A5A-13C397DE244B}" srcOrd="0" destOrd="0" presId="urn:microsoft.com/office/officeart/2005/8/layout/chevron2"/>
    <dgm:cxn modelId="{458C380A-AAA7-4023-BF86-2362865D091D}" srcId="{F75CE80E-FA97-4D80-BA66-9132D98A685C}" destId="{05BFDC94-43E1-433E-813A-01377F9485D6}" srcOrd="0" destOrd="0" parTransId="{DDB943C0-459C-4B79-AE93-B4E729A072B5}" sibTransId="{468E7994-4A74-46B8-9ED4-0736C57F52A9}"/>
    <dgm:cxn modelId="{27B3C56A-CDC3-458D-BF76-7C8939666997}" type="presOf" srcId="{05BFDC94-43E1-433E-813A-01377F9485D6}" destId="{4F689C65-AEB2-4655-AB4A-81396B092749}" srcOrd="0" destOrd="0" presId="urn:microsoft.com/office/officeart/2005/8/layout/chevron2"/>
    <dgm:cxn modelId="{213E075D-4261-4536-BF18-D51C21A03EEB}" srcId="{2DA2BD8F-C9B6-4EB1-A24B-40D3CC521DAA}" destId="{F75CE80E-FA97-4D80-BA66-9132D98A685C}" srcOrd="0" destOrd="0" parTransId="{E61BD34C-A166-4A94-B4E5-51B27A77F25C}" sibTransId="{DF3F4176-AAF0-4B71-AD0A-F4D1F26B93E9}"/>
    <dgm:cxn modelId="{615E4336-A559-4874-885D-F9DD995FB016}" type="presParOf" srcId="{5255B23C-E900-460B-9A5A-13C397DE244B}" destId="{7C958C8F-DF54-410B-9932-7C0E1F19B784}" srcOrd="0" destOrd="0" presId="urn:microsoft.com/office/officeart/2005/8/layout/chevron2"/>
    <dgm:cxn modelId="{9FD1DC39-D7F4-42A9-BD8C-5609C7B1A8CD}" type="presParOf" srcId="{7C958C8F-DF54-410B-9932-7C0E1F19B784}" destId="{CF6C3F02-D64F-4F12-A560-4CEDD9E22905}" srcOrd="0" destOrd="0" presId="urn:microsoft.com/office/officeart/2005/8/layout/chevron2"/>
    <dgm:cxn modelId="{5C1765EE-E631-42BE-B780-80D5E95F1384}" type="presParOf" srcId="{7C958C8F-DF54-410B-9932-7C0E1F19B784}" destId="{4F689C65-AEB2-4655-AB4A-81396B0927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A2BD8F-C9B6-4EB1-A24B-40D3CC521DA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75CE80E-FA97-4D80-BA66-9132D98A685C}">
      <dgm:prSet phldrT="[Text]" custT="1"/>
      <dgm:spPr/>
      <dgm:t>
        <a:bodyPr/>
        <a:lstStyle/>
        <a:p>
          <a:r>
            <a:rPr lang="en-US" sz="2200" dirty="0" smtClean="0"/>
            <a:t>Text Level</a:t>
          </a:r>
          <a:endParaRPr lang="en-US" sz="2200" dirty="0"/>
        </a:p>
      </dgm:t>
    </dgm:pt>
    <dgm:pt modelId="{E61BD34C-A166-4A94-B4E5-51B27A77F25C}" type="parTrans" cxnId="{213E075D-4261-4536-BF18-D51C21A03EEB}">
      <dgm:prSet/>
      <dgm:spPr/>
      <dgm:t>
        <a:bodyPr/>
        <a:lstStyle/>
        <a:p>
          <a:endParaRPr lang="en-US"/>
        </a:p>
      </dgm:t>
    </dgm:pt>
    <dgm:pt modelId="{DF3F4176-AAF0-4B71-AD0A-F4D1F26B93E9}" type="sibTrans" cxnId="{213E075D-4261-4536-BF18-D51C21A03EEB}">
      <dgm:prSet/>
      <dgm:spPr/>
      <dgm:t>
        <a:bodyPr/>
        <a:lstStyle/>
        <a:p>
          <a:endParaRPr lang="en-US"/>
        </a:p>
      </dgm:t>
    </dgm:pt>
    <dgm:pt modelId="{05BFDC94-43E1-433E-813A-01377F9485D6}">
      <dgm:prSet phldrT="[Text]" custT="1"/>
      <dgm:spPr/>
      <dgm:t>
        <a:bodyPr/>
        <a:lstStyle/>
        <a:p>
          <a:r>
            <a:rPr lang="en-US" sz="2200" dirty="0" smtClean="0"/>
            <a:t>a, </a:t>
          </a:r>
          <a:r>
            <a:rPr lang="en-US" sz="2200" dirty="0" err="1" smtClean="0"/>
            <a:t>em</a:t>
          </a:r>
          <a:r>
            <a:rPr lang="en-US" sz="2200" dirty="0" smtClean="0"/>
            <a:t>, strong, small, s, cite, q, </a:t>
          </a:r>
          <a:r>
            <a:rPr lang="en-US" sz="2200" dirty="0" err="1" smtClean="0"/>
            <a:t>dfn</a:t>
          </a:r>
          <a:r>
            <a:rPr lang="en-US" sz="2200" dirty="0" smtClean="0"/>
            <a:t>, </a:t>
          </a:r>
          <a:r>
            <a:rPr lang="en-US" sz="2200" dirty="0" err="1" smtClean="0"/>
            <a:t>abbr</a:t>
          </a:r>
          <a:r>
            <a:rPr lang="en-US" sz="2200" dirty="0" smtClean="0"/>
            <a:t>, time, code, </a:t>
          </a:r>
          <a:r>
            <a:rPr lang="en-US" sz="2200" dirty="0" err="1" smtClean="0"/>
            <a:t>var</a:t>
          </a:r>
          <a:r>
            <a:rPr lang="en-US" sz="2200" dirty="0" smtClean="0"/>
            <a:t>, </a:t>
          </a:r>
          <a:r>
            <a:rPr lang="en-US" sz="2200" dirty="0" err="1" smtClean="0"/>
            <a:t>samp</a:t>
          </a:r>
          <a:r>
            <a:rPr lang="en-US" sz="2200" dirty="0" smtClean="0"/>
            <a:t>, </a:t>
          </a:r>
          <a:r>
            <a:rPr lang="en-US" sz="2200" dirty="0" err="1" smtClean="0"/>
            <a:t>kbd</a:t>
          </a:r>
          <a:r>
            <a:rPr lang="en-US" sz="2200" dirty="0" smtClean="0"/>
            <a:t>, sub, sup, I, b, u, mark, ruby, </a:t>
          </a:r>
          <a:r>
            <a:rPr lang="en-US" sz="2200" dirty="0" err="1" smtClean="0"/>
            <a:t>rt</a:t>
          </a:r>
          <a:r>
            <a:rPr lang="en-US" sz="2200" dirty="0" smtClean="0"/>
            <a:t>, </a:t>
          </a:r>
          <a:r>
            <a:rPr lang="en-US" sz="2200" dirty="0" err="1" smtClean="0"/>
            <a:t>rp</a:t>
          </a:r>
          <a:r>
            <a:rPr lang="en-US" sz="2200" dirty="0" smtClean="0"/>
            <a:t>, </a:t>
          </a:r>
          <a:r>
            <a:rPr lang="en-US" sz="2200" dirty="0" err="1" smtClean="0"/>
            <a:t>bdi</a:t>
          </a:r>
          <a:r>
            <a:rPr lang="en-US" sz="2200" dirty="0" smtClean="0"/>
            <a:t>, </a:t>
          </a:r>
          <a:r>
            <a:rPr lang="en-US" sz="2200" dirty="0" err="1" smtClean="0"/>
            <a:t>bdo</a:t>
          </a:r>
          <a:r>
            <a:rPr lang="en-US" sz="2200" dirty="0" smtClean="0"/>
            <a:t>, span, </a:t>
          </a:r>
          <a:r>
            <a:rPr lang="en-US" sz="2200" dirty="0" err="1" smtClean="0"/>
            <a:t>br</a:t>
          </a:r>
          <a:r>
            <a:rPr lang="en-US" sz="2200" dirty="0" smtClean="0"/>
            <a:t>, </a:t>
          </a:r>
          <a:r>
            <a:rPr lang="en-US" sz="2200" dirty="0" err="1" smtClean="0"/>
            <a:t>wbr</a:t>
          </a:r>
          <a:endParaRPr lang="en-US" sz="2200" dirty="0"/>
        </a:p>
      </dgm:t>
    </dgm:pt>
    <dgm:pt modelId="{DDB943C0-459C-4B79-AE93-B4E729A072B5}" type="parTrans" cxnId="{458C380A-AAA7-4023-BF86-2362865D091D}">
      <dgm:prSet/>
      <dgm:spPr/>
      <dgm:t>
        <a:bodyPr/>
        <a:lstStyle/>
        <a:p>
          <a:endParaRPr lang="en-US"/>
        </a:p>
      </dgm:t>
    </dgm:pt>
    <dgm:pt modelId="{468E7994-4A74-46B8-9ED4-0736C57F52A9}" type="sibTrans" cxnId="{458C380A-AAA7-4023-BF86-2362865D091D}">
      <dgm:prSet/>
      <dgm:spPr/>
      <dgm:t>
        <a:bodyPr/>
        <a:lstStyle/>
        <a:p>
          <a:endParaRPr lang="en-US"/>
        </a:p>
      </dgm:t>
    </dgm:pt>
    <dgm:pt modelId="{5255B23C-E900-460B-9A5A-13C397DE244B}" type="pres">
      <dgm:prSet presAssocID="{2DA2BD8F-C9B6-4EB1-A24B-40D3CC521DAA}" presName="linearFlow" presStyleCnt="0">
        <dgm:presLayoutVars>
          <dgm:dir/>
          <dgm:animLvl val="lvl"/>
          <dgm:resizeHandles val="exact"/>
        </dgm:presLayoutVars>
      </dgm:prSet>
      <dgm:spPr/>
      <dgm:t>
        <a:bodyPr/>
        <a:lstStyle/>
        <a:p>
          <a:endParaRPr lang="en-US"/>
        </a:p>
      </dgm:t>
    </dgm:pt>
    <dgm:pt modelId="{7C958C8F-DF54-410B-9932-7C0E1F19B784}" type="pres">
      <dgm:prSet presAssocID="{F75CE80E-FA97-4D80-BA66-9132D98A685C}" presName="composite" presStyleCnt="0"/>
      <dgm:spPr/>
    </dgm:pt>
    <dgm:pt modelId="{CF6C3F02-D64F-4F12-A560-4CEDD9E22905}" type="pres">
      <dgm:prSet presAssocID="{F75CE80E-FA97-4D80-BA66-9132D98A685C}" presName="parentText" presStyleLbl="alignNode1" presStyleIdx="0" presStyleCnt="1">
        <dgm:presLayoutVars>
          <dgm:chMax val="1"/>
          <dgm:bulletEnabled val="1"/>
        </dgm:presLayoutVars>
      </dgm:prSet>
      <dgm:spPr/>
      <dgm:t>
        <a:bodyPr/>
        <a:lstStyle/>
        <a:p>
          <a:endParaRPr lang="en-US"/>
        </a:p>
      </dgm:t>
    </dgm:pt>
    <dgm:pt modelId="{4F689C65-AEB2-4655-AB4A-81396B092749}" type="pres">
      <dgm:prSet presAssocID="{F75CE80E-FA97-4D80-BA66-9132D98A685C}" presName="descendantText" presStyleLbl="alignAcc1" presStyleIdx="0" presStyleCnt="1">
        <dgm:presLayoutVars>
          <dgm:bulletEnabled val="1"/>
        </dgm:presLayoutVars>
      </dgm:prSet>
      <dgm:spPr/>
      <dgm:t>
        <a:bodyPr/>
        <a:lstStyle/>
        <a:p>
          <a:endParaRPr lang="en-US"/>
        </a:p>
      </dgm:t>
    </dgm:pt>
  </dgm:ptLst>
  <dgm:cxnLst>
    <dgm:cxn modelId="{02770DE9-93B3-4E51-93E3-7A1B4FF83C6C}" type="presOf" srcId="{2DA2BD8F-C9B6-4EB1-A24B-40D3CC521DAA}" destId="{5255B23C-E900-460B-9A5A-13C397DE244B}" srcOrd="0" destOrd="0" presId="urn:microsoft.com/office/officeart/2005/8/layout/chevron2"/>
    <dgm:cxn modelId="{DC80DAAC-59A2-4107-AAEF-DDDB87E65122}" type="presOf" srcId="{05BFDC94-43E1-433E-813A-01377F9485D6}" destId="{4F689C65-AEB2-4655-AB4A-81396B092749}" srcOrd="0" destOrd="0" presId="urn:microsoft.com/office/officeart/2005/8/layout/chevron2"/>
    <dgm:cxn modelId="{458C380A-AAA7-4023-BF86-2362865D091D}" srcId="{F75CE80E-FA97-4D80-BA66-9132D98A685C}" destId="{05BFDC94-43E1-433E-813A-01377F9485D6}" srcOrd="0" destOrd="0" parTransId="{DDB943C0-459C-4B79-AE93-B4E729A072B5}" sibTransId="{468E7994-4A74-46B8-9ED4-0736C57F52A9}"/>
    <dgm:cxn modelId="{F2E203A5-57AF-4C48-B620-F8DCC8CF2C2E}" type="presOf" srcId="{F75CE80E-FA97-4D80-BA66-9132D98A685C}" destId="{CF6C3F02-D64F-4F12-A560-4CEDD9E22905}" srcOrd="0" destOrd="0" presId="urn:microsoft.com/office/officeart/2005/8/layout/chevron2"/>
    <dgm:cxn modelId="{213E075D-4261-4536-BF18-D51C21A03EEB}" srcId="{2DA2BD8F-C9B6-4EB1-A24B-40D3CC521DAA}" destId="{F75CE80E-FA97-4D80-BA66-9132D98A685C}" srcOrd="0" destOrd="0" parTransId="{E61BD34C-A166-4A94-B4E5-51B27A77F25C}" sibTransId="{DF3F4176-AAF0-4B71-AD0A-F4D1F26B93E9}"/>
    <dgm:cxn modelId="{9DE24109-FDB5-4E11-9160-F5957FDEB5AE}" type="presParOf" srcId="{5255B23C-E900-460B-9A5A-13C397DE244B}" destId="{7C958C8F-DF54-410B-9932-7C0E1F19B784}" srcOrd="0" destOrd="0" presId="urn:microsoft.com/office/officeart/2005/8/layout/chevron2"/>
    <dgm:cxn modelId="{69C337F9-578D-481E-894D-9F34C04C936E}" type="presParOf" srcId="{7C958C8F-DF54-410B-9932-7C0E1F19B784}" destId="{CF6C3F02-D64F-4F12-A560-4CEDD9E22905}" srcOrd="0" destOrd="0" presId="urn:microsoft.com/office/officeart/2005/8/layout/chevron2"/>
    <dgm:cxn modelId="{CAB754D9-3DDD-4053-B5E0-110BA4FBADCA}" type="presParOf" srcId="{7C958C8F-DF54-410B-9932-7C0E1F19B784}" destId="{4F689C65-AEB2-4655-AB4A-81396B0927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2F0A9-7199-4FF1-9BCA-081C99BFA8FA}"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68499E8-1778-4385-9AC4-504AF9AB20C0}">
      <dgm:prSet phldrT="[Text]"/>
      <dgm:spPr/>
      <dgm:t>
        <a:bodyPr/>
        <a:lstStyle/>
        <a:p>
          <a:r>
            <a:rPr lang="en-US" dirty="0" smtClean="0"/>
            <a:t>No!</a:t>
          </a:r>
          <a:endParaRPr lang="en-US" dirty="0"/>
        </a:p>
      </dgm:t>
    </dgm:pt>
    <dgm:pt modelId="{EC6C6F86-2260-4222-9FE1-CFCF1047520D}" type="parTrans" cxnId="{E5E9E4B4-785D-4F6D-9ECB-39C3FF95E2B7}">
      <dgm:prSet/>
      <dgm:spPr/>
      <dgm:t>
        <a:bodyPr/>
        <a:lstStyle/>
        <a:p>
          <a:endParaRPr lang="en-US"/>
        </a:p>
      </dgm:t>
    </dgm:pt>
    <dgm:pt modelId="{D86AFBC1-6111-48F5-A068-51234E9C1058}" type="sibTrans" cxnId="{E5E9E4B4-785D-4F6D-9ECB-39C3FF95E2B7}">
      <dgm:prSet/>
      <dgm:spPr/>
      <dgm:t>
        <a:bodyPr/>
        <a:lstStyle/>
        <a:p>
          <a:endParaRPr lang="en-US"/>
        </a:p>
      </dgm:t>
    </dgm:pt>
    <dgm:pt modelId="{005C9493-1DC6-4184-BE14-52274BFE3839}">
      <dgm:prSet phldrT="[Text]"/>
      <dgm:spPr/>
      <dgm:t>
        <a:bodyPr/>
        <a:lstStyle/>
        <a:p>
          <a:pPr algn="l"/>
          <a:r>
            <a:rPr lang="en-US" dirty="0" smtClean="0"/>
            <a:t>CSS 3 (hyphenate-before, -after, -line, -character)</a:t>
          </a:r>
          <a:endParaRPr lang="en-US" dirty="0"/>
        </a:p>
      </dgm:t>
    </dgm:pt>
    <dgm:pt modelId="{5D792768-E89B-4B48-A985-84EBA1349357}" type="parTrans" cxnId="{00ABBDDC-05D8-44D7-B171-BC42EAF2F60E}">
      <dgm:prSet/>
      <dgm:spPr/>
      <dgm:t>
        <a:bodyPr/>
        <a:lstStyle/>
        <a:p>
          <a:endParaRPr lang="en-US"/>
        </a:p>
      </dgm:t>
    </dgm:pt>
    <dgm:pt modelId="{0B8893BD-C221-4A8B-85DB-C06083D86EBA}" type="sibTrans" cxnId="{00ABBDDC-05D8-44D7-B171-BC42EAF2F60E}">
      <dgm:prSet/>
      <dgm:spPr/>
      <dgm:t>
        <a:bodyPr/>
        <a:lstStyle/>
        <a:p>
          <a:endParaRPr lang="en-US"/>
        </a:p>
      </dgm:t>
    </dgm:pt>
    <dgm:pt modelId="{A4C96E0E-DBB6-44D1-957F-B965211FC025}">
      <dgm:prSet phldrT="[Text]"/>
      <dgm:spPr/>
      <dgm:t>
        <a:bodyPr/>
        <a:lstStyle/>
        <a:p>
          <a:r>
            <a:rPr lang="en-US" dirty="0" smtClean="0"/>
            <a:t>Yes!</a:t>
          </a:r>
          <a:endParaRPr lang="en-US" dirty="0"/>
        </a:p>
      </dgm:t>
    </dgm:pt>
    <dgm:pt modelId="{24B37F19-15E8-409C-8CF3-B978D2A28D47}" type="parTrans" cxnId="{CF2ED8B8-B27F-4856-89A4-AFF104B568F7}">
      <dgm:prSet/>
      <dgm:spPr/>
      <dgm:t>
        <a:bodyPr/>
        <a:lstStyle/>
        <a:p>
          <a:endParaRPr lang="en-US"/>
        </a:p>
      </dgm:t>
    </dgm:pt>
    <dgm:pt modelId="{010F74B8-BAD3-4DC2-9E7C-0BBED696BC7A}" type="sibTrans" cxnId="{CF2ED8B8-B27F-4856-89A4-AFF104B568F7}">
      <dgm:prSet/>
      <dgm:spPr/>
      <dgm:t>
        <a:bodyPr/>
        <a:lstStyle/>
        <a:p>
          <a:endParaRPr lang="en-US"/>
        </a:p>
      </dgm:t>
    </dgm:pt>
    <dgm:pt modelId="{1F81A3FC-68D3-4911-AE45-930C16BF3202}">
      <dgm:prSet phldrT="[Text]"/>
      <dgm:spPr/>
      <dgm:t>
        <a:bodyPr/>
        <a:lstStyle/>
        <a:p>
          <a:r>
            <a:rPr lang="en-US" dirty="0" smtClean="0"/>
            <a:t>Hyphens: none, or –</a:t>
          </a:r>
          <a:r>
            <a:rPr lang="en-US" dirty="0" err="1" smtClean="0"/>
            <a:t>webkit</a:t>
          </a:r>
          <a:r>
            <a:rPr lang="en-US" dirty="0" smtClean="0"/>
            <a:t>,  -</a:t>
          </a:r>
          <a:r>
            <a:rPr lang="en-US" dirty="0" err="1" smtClean="0"/>
            <a:t>moz</a:t>
          </a:r>
          <a:r>
            <a:rPr lang="en-US" dirty="0" smtClean="0"/>
            <a:t>, and adobe variants</a:t>
          </a:r>
          <a:endParaRPr lang="en-US" dirty="0"/>
        </a:p>
      </dgm:t>
    </dgm:pt>
    <dgm:pt modelId="{102A7491-A4C9-4A9A-A230-4875E764E256}" type="parTrans" cxnId="{DDF3B480-2984-41B0-9273-D0AD4F419DFD}">
      <dgm:prSet/>
      <dgm:spPr/>
      <dgm:t>
        <a:bodyPr/>
        <a:lstStyle/>
        <a:p>
          <a:endParaRPr lang="en-US"/>
        </a:p>
      </dgm:t>
    </dgm:pt>
    <dgm:pt modelId="{3EE36E7D-52B9-4E5F-BF47-C8559B58A63E}" type="sibTrans" cxnId="{DDF3B480-2984-41B0-9273-D0AD4F419DFD}">
      <dgm:prSet/>
      <dgm:spPr/>
      <dgm:t>
        <a:bodyPr/>
        <a:lstStyle/>
        <a:p>
          <a:endParaRPr lang="en-US"/>
        </a:p>
      </dgm:t>
    </dgm:pt>
    <dgm:pt modelId="{881A1E59-1213-48CA-848A-B526DF15CC58}">
      <dgm:prSet phldrT="[Text]"/>
      <dgm:spPr/>
      <dgm:t>
        <a:bodyPr/>
        <a:lstStyle/>
        <a:p>
          <a:r>
            <a:rPr lang="en-US" dirty="0" err="1" smtClean="0"/>
            <a:t>Kinda</a:t>
          </a:r>
          <a:r>
            <a:rPr lang="en-US" dirty="0" smtClean="0"/>
            <a:t>!</a:t>
          </a:r>
          <a:endParaRPr lang="en-US" dirty="0"/>
        </a:p>
      </dgm:t>
    </dgm:pt>
    <dgm:pt modelId="{95D22AF8-3378-4449-AC64-F664F2D13193}" type="parTrans" cxnId="{20FF1C4F-F169-4599-8548-696E7B182FB0}">
      <dgm:prSet/>
      <dgm:spPr/>
      <dgm:t>
        <a:bodyPr/>
        <a:lstStyle/>
        <a:p>
          <a:endParaRPr lang="en-US"/>
        </a:p>
      </dgm:t>
    </dgm:pt>
    <dgm:pt modelId="{9B374969-DD02-4784-B867-699F03C5C44F}" type="sibTrans" cxnId="{20FF1C4F-F169-4599-8548-696E7B182FB0}">
      <dgm:prSet/>
      <dgm:spPr/>
      <dgm:t>
        <a:bodyPr/>
        <a:lstStyle/>
        <a:p>
          <a:endParaRPr lang="en-US"/>
        </a:p>
      </dgm:t>
    </dgm:pt>
    <dgm:pt modelId="{E7244921-CD4C-4272-8B2A-1FA8A09D392C}">
      <dgm:prSet phldrT="[Text]"/>
      <dgm:spPr/>
      <dgm:t>
        <a:bodyPr/>
        <a:lstStyle/>
        <a:p>
          <a:r>
            <a:rPr lang="en-US" dirty="0" err="1" smtClean="0"/>
            <a:t>Hyphens:manual</a:t>
          </a:r>
          <a:r>
            <a:rPr lang="en-US" dirty="0" smtClean="0">
              <a:latin typeface="Minion Pro" pitchFamily="18" charset="0"/>
            </a:rPr>
            <a:t>(</a:t>
          </a:r>
          <a:r>
            <a:rPr lang="en-US" dirty="0" smtClean="0">
              <a:latin typeface="Source Code Pro" pitchFamily="49" charset="0"/>
            </a:rPr>
            <a:t>&amp;#173;</a:t>
          </a:r>
          <a:r>
            <a:rPr lang="en-US" dirty="0" smtClean="0">
              <a:latin typeface="Minion Pro" pitchFamily="18" charset="0"/>
            </a:rPr>
            <a:t>)</a:t>
          </a:r>
          <a:endParaRPr lang="en-US" dirty="0"/>
        </a:p>
      </dgm:t>
    </dgm:pt>
    <dgm:pt modelId="{12526FB6-5A16-444E-996C-D9E3B0A48CD7}" type="parTrans" cxnId="{3EE8EB4E-7D86-4A5D-93D2-C3B2561CE82E}">
      <dgm:prSet/>
      <dgm:spPr/>
      <dgm:t>
        <a:bodyPr/>
        <a:lstStyle/>
        <a:p>
          <a:endParaRPr lang="en-US"/>
        </a:p>
      </dgm:t>
    </dgm:pt>
    <dgm:pt modelId="{2BE040FE-7BFD-4F51-A23D-BDA7A6645AB2}" type="sibTrans" cxnId="{3EE8EB4E-7D86-4A5D-93D2-C3B2561CE82E}">
      <dgm:prSet/>
      <dgm:spPr/>
      <dgm:t>
        <a:bodyPr/>
        <a:lstStyle/>
        <a:p>
          <a:endParaRPr lang="en-US"/>
        </a:p>
      </dgm:t>
    </dgm:pt>
    <dgm:pt modelId="{074F83B2-1C0D-4EF5-ABFF-6B5C9A9C2849}">
      <dgm:prSet phldrT="[Text]"/>
      <dgm:spPr/>
      <dgm:t>
        <a:bodyPr/>
        <a:lstStyle/>
        <a:p>
          <a:r>
            <a:rPr lang="en-US" dirty="0" smtClean="0"/>
            <a:t>Soft hyphens on Nook and Kobo Arc aren’t formatted right. They (and </a:t>
          </a:r>
          <a:r>
            <a:rPr lang="en-US" dirty="0" err="1" smtClean="0"/>
            <a:t>Readium</a:t>
          </a:r>
          <a:r>
            <a:rPr lang="en-US" dirty="0" smtClean="0"/>
            <a:t>) will not auto hyphenate.</a:t>
          </a:r>
          <a:endParaRPr lang="en-US" dirty="0"/>
        </a:p>
      </dgm:t>
    </dgm:pt>
    <dgm:pt modelId="{3F458701-3CD0-4A3C-9849-3BA477329F81}" type="parTrans" cxnId="{D1948920-7FD7-485E-884F-EA9FF2461EDA}">
      <dgm:prSet/>
      <dgm:spPr/>
      <dgm:t>
        <a:bodyPr/>
        <a:lstStyle/>
        <a:p>
          <a:endParaRPr lang="en-US"/>
        </a:p>
      </dgm:t>
    </dgm:pt>
    <dgm:pt modelId="{F9E91B02-6BF9-4240-AE66-61E712D12337}" type="sibTrans" cxnId="{D1948920-7FD7-485E-884F-EA9FF2461EDA}">
      <dgm:prSet/>
      <dgm:spPr/>
      <dgm:t>
        <a:bodyPr/>
        <a:lstStyle/>
        <a:p>
          <a:endParaRPr lang="en-US"/>
        </a:p>
      </dgm:t>
    </dgm:pt>
    <dgm:pt modelId="{EA40A22B-965E-40B9-AF0D-CCC182A61715}" type="pres">
      <dgm:prSet presAssocID="{3472F0A9-7199-4FF1-9BCA-081C99BFA8FA}" presName="linearFlow" presStyleCnt="0">
        <dgm:presLayoutVars>
          <dgm:dir/>
          <dgm:animLvl val="lvl"/>
          <dgm:resizeHandles val="exact"/>
        </dgm:presLayoutVars>
      </dgm:prSet>
      <dgm:spPr/>
      <dgm:t>
        <a:bodyPr/>
        <a:lstStyle/>
        <a:p>
          <a:endParaRPr lang="en-US"/>
        </a:p>
      </dgm:t>
    </dgm:pt>
    <dgm:pt modelId="{EB03C133-3470-4D4F-B3AF-8EE2F0C5CD87}" type="pres">
      <dgm:prSet presAssocID="{B68499E8-1778-4385-9AC4-504AF9AB20C0}" presName="composite" presStyleCnt="0"/>
      <dgm:spPr/>
    </dgm:pt>
    <dgm:pt modelId="{5F9F475E-9893-49C5-80F8-7F6FEE09DE42}" type="pres">
      <dgm:prSet presAssocID="{B68499E8-1778-4385-9AC4-504AF9AB20C0}" presName="parentText" presStyleLbl="alignNode1" presStyleIdx="0" presStyleCnt="3">
        <dgm:presLayoutVars>
          <dgm:chMax val="1"/>
          <dgm:bulletEnabled val="1"/>
        </dgm:presLayoutVars>
      </dgm:prSet>
      <dgm:spPr/>
      <dgm:t>
        <a:bodyPr/>
        <a:lstStyle/>
        <a:p>
          <a:endParaRPr lang="en-US"/>
        </a:p>
      </dgm:t>
    </dgm:pt>
    <dgm:pt modelId="{68A83D26-2BD1-492C-9131-F1A9E24AF80B}" type="pres">
      <dgm:prSet presAssocID="{B68499E8-1778-4385-9AC4-504AF9AB20C0}" presName="descendantText" presStyleLbl="alignAcc1" presStyleIdx="0" presStyleCnt="3">
        <dgm:presLayoutVars>
          <dgm:bulletEnabled val="1"/>
        </dgm:presLayoutVars>
      </dgm:prSet>
      <dgm:spPr/>
      <dgm:t>
        <a:bodyPr/>
        <a:lstStyle/>
        <a:p>
          <a:endParaRPr lang="en-US"/>
        </a:p>
      </dgm:t>
    </dgm:pt>
    <dgm:pt modelId="{7E44F588-B64F-4EC3-90DD-64A1A081208F}" type="pres">
      <dgm:prSet presAssocID="{D86AFBC1-6111-48F5-A068-51234E9C1058}" presName="sp" presStyleCnt="0"/>
      <dgm:spPr/>
    </dgm:pt>
    <dgm:pt modelId="{AF2C69DB-0947-4ACE-BD97-58D07FBBEAA8}" type="pres">
      <dgm:prSet presAssocID="{A4C96E0E-DBB6-44D1-957F-B965211FC025}" presName="composite" presStyleCnt="0"/>
      <dgm:spPr/>
    </dgm:pt>
    <dgm:pt modelId="{AEF1066E-0442-4634-A6A5-8F3BFC9540BC}" type="pres">
      <dgm:prSet presAssocID="{A4C96E0E-DBB6-44D1-957F-B965211FC025}" presName="parentText" presStyleLbl="alignNode1" presStyleIdx="1" presStyleCnt="3">
        <dgm:presLayoutVars>
          <dgm:chMax val="1"/>
          <dgm:bulletEnabled val="1"/>
        </dgm:presLayoutVars>
      </dgm:prSet>
      <dgm:spPr/>
      <dgm:t>
        <a:bodyPr/>
        <a:lstStyle/>
        <a:p>
          <a:endParaRPr lang="en-US"/>
        </a:p>
      </dgm:t>
    </dgm:pt>
    <dgm:pt modelId="{F46CFECA-3A02-4201-9264-35E8CE3A96A8}" type="pres">
      <dgm:prSet presAssocID="{A4C96E0E-DBB6-44D1-957F-B965211FC025}" presName="descendantText" presStyleLbl="alignAcc1" presStyleIdx="1" presStyleCnt="3">
        <dgm:presLayoutVars>
          <dgm:bulletEnabled val="1"/>
        </dgm:presLayoutVars>
      </dgm:prSet>
      <dgm:spPr/>
      <dgm:t>
        <a:bodyPr/>
        <a:lstStyle/>
        <a:p>
          <a:endParaRPr lang="en-US"/>
        </a:p>
      </dgm:t>
    </dgm:pt>
    <dgm:pt modelId="{C37F826D-486F-4882-A8B6-1D5340B55E51}" type="pres">
      <dgm:prSet presAssocID="{010F74B8-BAD3-4DC2-9E7C-0BBED696BC7A}" presName="sp" presStyleCnt="0"/>
      <dgm:spPr/>
    </dgm:pt>
    <dgm:pt modelId="{94FD7843-292A-4C06-983A-39ECFEC420DF}" type="pres">
      <dgm:prSet presAssocID="{881A1E59-1213-48CA-848A-B526DF15CC58}" presName="composite" presStyleCnt="0"/>
      <dgm:spPr/>
    </dgm:pt>
    <dgm:pt modelId="{4BE6D2AE-D9B3-4351-BAC5-A58516568DF5}" type="pres">
      <dgm:prSet presAssocID="{881A1E59-1213-48CA-848A-B526DF15CC58}" presName="parentText" presStyleLbl="alignNode1" presStyleIdx="2" presStyleCnt="3">
        <dgm:presLayoutVars>
          <dgm:chMax val="1"/>
          <dgm:bulletEnabled val="1"/>
        </dgm:presLayoutVars>
      </dgm:prSet>
      <dgm:spPr/>
      <dgm:t>
        <a:bodyPr/>
        <a:lstStyle/>
        <a:p>
          <a:endParaRPr lang="en-US"/>
        </a:p>
      </dgm:t>
    </dgm:pt>
    <dgm:pt modelId="{00D0E0DE-21A9-425A-84B4-1646139E35ED}" type="pres">
      <dgm:prSet presAssocID="{881A1E59-1213-48CA-848A-B526DF15CC58}" presName="descendantText" presStyleLbl="alignAcc1" presStyleIdx="2" presStyleCnt="3">
        <dgm:presLayoutVars>
          <dgm:bulletEnabled val="1"/>
        </dgm:presLayoutVars>
      </dgm:prSet>
      <dgm:spPr/>
      <dgm:t>
        <a:bodyPr/>
        <a:lstStyle/>
        <a:p>
          <a:endParaRPr lang="en-US"/>
        </a:p>
      </dgm:t>
    </dgm:pt>
  </dgm:ptLst>
  <dgm:cxnLst>
    <dgm:cxn modelId="{CF2ED8B8-B27F-4856-89A4-AFF104B568F7}" srcId="{3472F0A9-7199-4FF1-9BCA-081C99BFA8FA}" destId="{A4C96E0E-DBB6-44D1-957F-B965211FC025}" srcOrd="1" destOrd="0" parTransId="{24B37F19-15E8-409C-8CF3-B978D2A28D47}" sibTransId="{010F74B8-BAD3-4DC2-9E7C-0BBED696BC7A}"/>
    <dgm:cxn modelId="{DDF3B480-2984-41B0-9273-D0AD4F419DFD}" srcId="{A4C96E0E-DBB6-44D1-957F-B965211FC025}" destId="{1F81A3FC-68D3-4911-AE45-930C16BF3202}" srcOrd="0" destOrd="0" parTransId="{102A7491-A4C9-4A9A-A230-4875E764E256}" sibTransId="{3EE36E7D-52B9-4E5F-BF47-C8559B58A63E}"/>
    <dgm:cxn modelId="{00ABBDDC-05D8-44D7-B171-BC42EAF2F60E}" srcId="{B68499E8-1778-4385-9AC4-504AF9AB20C0}" destId="{005C9493-1DC6-4184-BE14-52274BFE3839}" srcOrd="0" destOrd="0" parTransId="{5D792768-E89B-4B48-A985-84EBA1349357}" sibTransId="{0B8893BD-C221-4A8B-85DB-C06083D86EBA}"/>
    <dgm:cxn modelId="{D1948920-7FD7-485E-884F-EA9FF2461EDA}" srcId="{881A1E59-1213-48CA-848A-B526DF15CC58}" destId="{074F83B2-1C0D-4EF5-ABFF-6B5C9A9C2849}" srcOrd="1" destOrd="0" parTransId="{3F458701-3CD0-4A3C-9849-3BA477329F81}" sibTransId="{F9E91B02-6BF9-4240-AE66-61E712D12337}"/>
    <dgm:cxn modelId="{688E301B-6687-4294-87DE-3A883D8CCE26}" type="presOf" srcId="{1F81A3FC-68D3-4911-AE45-930C16BF3202}" destId="{F46CFECA-3A02-4201-9264-35E8CE3A96A8}" srcOrd="0" destOrd="0" presId="urn:microsoft.com/office/officeart/2005/8/layout/chevron2"/>
    <dgm:cxn modelId="{68505BBD-BBC7-44CD-8DB9-C451F845C3E6}" type="presOf" srcId="{B68499E8-1778-4385-9AC4-504AF9AB20C0}" destId="{5F9F475E-9893-49C5-80F8-7F6FEE09DE42}" srcOrd="0" destOrd="0" presId="urn:microsoft.com/office/officeart/2005/8/layout/chevron2"/>
    <dgm:cxn modelId="{356B0B1E-E871-46EA-8257-E69FA22592F8}" type="presOf" srcId="{005C9493-1DC6-4184-BE14-52274BFE3839}" destId="{68A83D26-2BD1-492C-9131-F1A9E24AF80B}" srcOrd="0" destOrd="0" presId="urn:microsoft.com/office/officeart/2005/8/layout/chevron2"/>
    <dgm:cxn modelId="{EDB86830-4B0B-47B9-825E-A3FCC4A4B7F7}" type="presOf" srcId="{881A1E59-1213-48CA-848A-B526DF15CC58}" destId="{4BE6D2AE-D9B3-4351-BAC5-A58516568DF5}" srcOrd="0" destOrd="0" presId="urn:microsoft.com/office/officeart/2005/8/layout/chevron2"/>
    <dgm:cxn modelId="{20FF1C4F-F169-4599-8548-696E7B182FB0}" srcId="{3472F0A9-7199-4FF1-9BCA-081C99BFA8FA}" destId="{881A1E59-1213-48CA-848A-B526DF15CC58}" srcOrd="2" destOrd="0" parTransId="{95D22AF8-3378-4449-AC64-F664F2D13193}" sibTransId="{9B374969-DD02-4784-B867-699F03C5C44F}"/>
    <dgm:cxn modelId="{3C1CDD89-18BA-42FF-A2D3-CCEE820AD82C}" type="presOf" srcId="{A4C96E0E-DBB6-44D1-957F-B965211FC025}" destId="{AEF1066E-0442-4634-A6A5-8F3BFC9540BC}" srcOrd="0" destOrd="0" presId="urn:microsoft.com/office/officeart/2005/8/layout/chevron2"/>
    <dgm:cxn modelId="{8863FE61-8D0C-45EB-A9C6-2C78C1D94D79}" type="presOf" srcId="{E7244921-CD4C-4272-8B2A-1FA8A09D392C}" destId="{00D0E0DE-21A9-425A-84B4-1646139E35ED}" srcOrd="0" destOrd="0" presId="urn:microsoft.com/office/officeart/2005/8/layout/chevron2"/>
    <dgm:cxn modelId="{8FCCA068-9A2D-4995-8EB7-7F10CD49F23C}" type="presOf" srcId="{074F83B2-1C0D-4EF5-ABFF-6B5C9A9C2849}" destId="{00D0E0DE-21A9-425A-84B4-1646139E35ED}" srcOrd="0" destOrd="1" presId="urn:microsoft.com/office/officeart/2005/8/layout/chevron2"/>
    <dgm:cxn modelId="{E5E9E4B4-785D-4F6D-9ECB-39C3FF95E2B7}" srcId="{3472F0A9-7199-4FF1-9BCA-081C99BFA8FA}" destId="{B68499E8-1778-4385-9AC4-504AF9AB20C0}" srcOrd="0" destOrd="0" parTransId="{EC6C6F86-2260-4222-9FE1-CFCF1047520D}" sibTransId="{D86AFBC1-6111-48F5-A068-51234E9C1058}"/>
    <dgm:cxn modelId="{77E8A804-7846-4A09-936C-855A494D47FD}" type="presOf" srcId="{3472F0A9-7199-4FF1-9BCA-081C99BFA8FA}" destId="{EA40A22B-965E-40B9-AF0D-CCC182A61715}" srcOrd="0" destOrd="0" presId="urn:microsoft.com/office/officeart/2005/8/layout/chevron2"/>
    <dgm:cxn modelId="{3EE8EB4E-7D86-4A5D-93D2-C3B2561CE82E}" srcId="{881A1E59-1213-48CA-848A-B526DF15CC58}" destId="{E7244921-CD4C-4272-8B2A-1FA8A09D392C}" srcOrd="0" destOrd="0" parTransId="{12526FB6-5A16-444E-996C-D9E3B0A48CD7}" sibTransId="{2BE040FE-7BFD-4F51-A23D-BDA7A6645AB2}"/>
    <dgm:cxn modelId="{A5382541-5730-4C9D-8BE5-C898FC7A81EE}" type="presParOf" srcId="{EA40A22B-965E-40B9-AF0D-CCC182A61715}" destId="{EB03C133-3470-4D4F-B3AF-8EE2F0C5CD87}" srcOrd="0" destOrd="0" presId="urn:microsoft.com/office/officeart/2005/8/layout/chevron2"/>
    <dgm:cxn modelId="{06AABBB1-EE4A-46BF-B91C-C37153D9FA00}" type="presParOf" srcId="{EB03C133-3470-4D4F-B3AF-8EE2F0C5CD87}" destId="{5F9F475E-9893-49C5-80F8-7F6FEE09DE42}" srcOrd="0" destOrd="0" presId="urn:microsoft.com/office/officeart/2005/8/layout/chevron2"/>
    <dgm:cxn modelId="{4410951A-6839-43E0-B0FC-1548ECBC91E3}" type="presParOf" srcId="{EB03C133-3470-4D4F-B3AF-8EE2F0C5CD87}" destId="{68A83D26-2BD1-492C-9131-F1A9E24AF80B}" srcOrd="1" destOrd="0" presId="urn:microsoft.com/office/officeart/2005/8/layout/chevron2"/>
    <dgm:cxn modelId="{89EF1CD6-5A22-493C-B75A-374D1BAD755E}" type="presParOf" srcId="{EA40A22B-965E-40B9-AF0D-CCC182A61715}" destId="{7E44F588-B64F-4EC3-90DD-64A1A081208F}" srcOrd="1" destOrd="0" presId="urn:microsoft.com/office/officeart/2005/8/layout/chevron2"/>
    <dgm:cxn modelId="{6F535B89-A70C-4792-877B-D3B81DB95415}" type="presParOf" srcId="{EA40A22B-965E-40B9-AF0D-CCC182A61715}" destId="{AF2C69DB-0947-4ACE-BD97-58D07FBBEAA8}" srcOrd="2" destOrd="0" presId="urn:microsoft.com/office/officeart/2005/8/layout/chevron2"/>
    <dgm:cxn modelId="{898EDE8E-4BB0-45EB-8E34-6A8B75F7AAD9}" type="presParOf" srcId="{AF2C69DB-0947-4ACE-BD97-58D07FBBEAA8}" destId="{AEF1066E-0442-4634-A6A5-8F3BFC9540BC}" srcOrd="0" destOrd="0" presId="urn:microsoft.com/office/officeart/2005/8/layout/chevron2"/>
    <dgm:cxn modelId="{429A4955-EEA4-4AD8-9506-CBB4E60A7986}" type="presParOf" srcId="{AF2C69DB-0947-4ACE-BD97-58D07FBBEAA8}" destId="{F46CFECA-3A02-4201-9264-35E8CE3A96A8}" srcOrd="1" destOrd="0" presId="urn:microsoft.com/office/officeart/2005/8/layout/chevron2"/>
    <dgm:cxn modelId="{720CA6CF-B9AD-4C29-B5D1-F119A75A578A}" type="presParOf" srcId="{EA40A22B-965E-40B9-AF0D-CCC182A61715}" destId="{C37F826D-486F-4882-A8B6-1D5340B55E51}" srcOrd="3" destOrd="0" presId="urn:microsoft.com/office/officeart/2005/8/layout/chevron2"/>
    <dgm:cxn modelId="{DD26C31F-9937-4FD5-A2C1-E8FFB117A9A9}" type="presParOf" srcId="{EA40A22B-965E-40B9-AF0D-CCC182A61715}" destId="{94FD7843-292A-4C06-983A-39ECFEC420DF}" srcOrd="4" destOrd="0" presId="urn:microsoft.com/office/officeart/2005/8/layout/chevron2"/>
    <dgm:cxn modelId="{769476FA-6642-40EB-BB96-4A4F66DF7616}" type="presParOf" srcId="{94FD7843-292A-4C06-983A-39ECFEC420DF}" destId="{4BE6D2AE-D9B3-4351-BAC5-A58516568DF5}" srcOrd="0" destOrd="0" presId="urn:microsoft.com/office/officeart/2005/8/layout/chevron2"/>
    <dgm:cxn modelId="{505CBD56-8E6D-42BB-9D20-06749754B0A6}" type="presParOf" srcId="{94FD7843-292A-4C06-983A-39ECFEC420DF}" destId="{00D0E0DE-21A9-425A-84B4-1646139E35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BB614B-116B-48C4-8892-F25C5BAB3DA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A97D652-04FD-4BC6-8071-C8AF376A544B}">
      <dgm:prSet phldrT="[Text]"/>
      <dgm:spPr/>
      <dgm:t>
        <a:bodyPr/>
        <a:lstStyle/>
        <a:p>
          <a:r>
            <a:rPr lang="en-US" dirty="0" smtClean="0"/>
            <a:t>After/Before: always;</a:t>
          </a:r>
          <a:endParaRPr lang="en-US" dirty="0"/>
        </a:p>
      </dgm:t>
    </dgm:pt>
    <dgm:pt modelId="{B56E3FA8-2645-4BA3-938F-196D34B0CD4B}" type="parTrans" cxnId="{0E283B53-0CD9-4ADE-9D9E-7CCA7640A759}">
      <dgm:prSet/>
      <dgm:spPr/>
      <dgm:t>
        <a:bodyPr/>
        <a:lstStyle/>
        <a:p>
          <a:endParaRPr lang="en-US"/>
        </a:p>
      </dgm:t>
    </dgm:pt>
    <dgm:pt modelId="{66001D2F-D005-4403-8552-D0FC5AA2DA2F}" type="sibTrans" cxnId="{0E283B53-0CD9-4ADE-9D9E-7CCA7640A759}">
      <dgm:prSet/>
      <dgm:spPr/>
      <dgm:t>
        <a:bodyPr/>
        <a:lstStyle/>
        <a:p>
          <a:endParaRPr lang="en-US"/>
        </a:p>
      </dgm:t>
    </dgm:pt>
    <dgm:pt modelId="{1E73346E-2807-44F0-BD47-04B1AE4B7841}">
      <dgm:prSet phldrT="[Text]"/>
      <dgm:spPr/>
      <dgm:t>
        <a:bodyPr/>
        <a:lstStyle/>
        <a:p>
          <a:r>
            <a:rPr lang="en-US" dirty="0" smtClean="0"/>
            <a:t>Not supported on Kobo for </a:t>
          </a:r>
          <a:r>
            <a:rPr lang="en-US" dirty="0" err="1" smtClean="0"/>
            <a:t>iOS</a:t>
          </a:r>
          <a:r>
            <a:rPr lang="en-US" dirty="0" smtClean="0"/>
            <a:t> or </a:t>
          </a:r>
          <a:r>
            <a:rPr lang="en-US" dirty="0" err="1" smtClean="0"/>
            <a:t>Readium</a:t>
          </a:r>
          <a:endParaRPr lang="en-US" dirty="0"/>
        </a:p>
      </dgm:t>
    </dgm:pt>
    <dgm:pt modelId="{5A7AAA59-48E0-40BE-BD68-2E3474B2D009}" type="parTrans" cxnId="{10E0233E-FDBA-44DE-BECF-0490620EBAC7}">
      <dgm:prSet/>
      <dgm:spPr/>
      <dgm:t>
        <a:bodyPr/>
        <a:lstStyle/>
        <a:p>
          <a:endParaRPr lang="en-US"/>
        </a:p>
      </dgm:t>
    </dgm:pt>
    <dgm:pt modelId="{9013067B-EA0E-4C09-8804-57095E57B05A}" type="sibTrans" cxnId="{10E0233E-FDBA-44DE-BECF-0490620EBAC7}">
      <dgm:prSet/>
      <dgm:spPr/>
      <dgm:t>
        <a:bodyPr/>
        <a:lstStyle/>
        <a:p>
          <a:endParaRPr lang="en-US"/>
        </a:p>
      </dgm:t>
    </dgm:pt>
    <dgm:pt modelId="{8552E532-5BA5-4C05-912B-2987A86D4D4A}">
      <dgm:prSet phldrT="[Text]"/>
      <dgm:spPr/>
      <dgm:t>
        <a:bodyPr/>
        <a:lstStyle/>
        <a:p>
          <a:r>
            <a:rPr lang="en-US" dirty="0" smtClean="0"/>
            <a:t>After/Before: Left/Right;</a:t>
          </a:r>
          <a:endParaRPr lang="en-US" dirty="0"/>
        </a:p>
      </dgm:t>
    </dgm:pt>
    <dgm:pt modelId="{C3F3B5A0-A663-44AB-B227-D8BD8C7599F1}" type="parTrans" cxnId="{E9E59462-B3EB-4D51-8C9C-36110B54357C}">
      <dgm:prSet/>
      <dgm:spPr/>
      <dgm:t>
        <a:bodyPr/>
        <a:lstStyle/>
        <a:p>
          <a:endParaRPr lang="en-US"/>
        </a:p>
      </dgm:t>
    </dgm:pt>
    <dgm:pt modelId="{0D22303A-F069-4F69-9070-4E70F3CE314E}" type="sibTrans" cxnId="{E9E59462-B3EB-4D51-8C9C-36110B54357C}">
      <dgm:prSet/>
      <dgm:spPr/>
      <dgm:t>
        <a:bodyPr/>
        <a:lstStyle/>
        <a:p>
          <a:endParaRPr lang="en-US"/>
        </a:p>
      </dgm:t>
    </dgm:pt>
    <dgm:pt modelId="{7F959C8E-CC38-435C-8151-E1A8C14594EA}">
      <dgm:prSet phldrT="[Text]"/>
      <dgm:spPr/>
      <dgm:t>
        <a:bodyPr/>
        <a:lstStyle/>
        <a:p>
          <a:r>
            <a:rPr lang="en-US" dirty="0" smtClean="0"/>
            <a:t>Not supported on Kobo for </a:t>
          </a:r>
          <a:r>
            <a:rPr lang="en-US" dirty="0" err="1" smtClean="0"/>
            <a:t>iOS</a:t>
          </a:r>
          <a:r>
            <a:rPr lang="en-US" dirty="0" smtClean="0"/>
            <a:t> or </a:t>
          </a:r>
          <a:r>
            <a:rPr lang="en-US" dirty="0" err="1" smtClean="0"/>
            <a:t>Readium</a:t>
          </a:r>
          <a:endParaRPr lang="en-US" dirty="0"/>
        </a:p>
      </dgm:t>
    </dgm:pt>
    <dgm:pt modelId="{EF164D6B-A7D7-4B95-B3F1-F2C0DAA7BC11}" type="parTrans" cxnId="{02BC1CEF-632B-41D2-999C-A02F80196CC3}">
      <dgm:prSet/>
      <dgm:spPr/>
      <dgm:t>
        <a:bodyPr/>
        <a:lstStyle/>
        <a:p>
          <a:endParaRPr lang="en-US"/>
        </a:p>
      </dgm:t>
    </dgm:pt>
    <dgm:pt modelId="{AD435A45-E950-4F81-8077-BC310CE9858B}" type="sibTrans" cxnId="{02BC1CEF-632B-41D2-999C-A02F80196CC3}">
      <dgm:prSet/>
      <dgm:spPr/>
      <dgm:t>
        <a:bodyPr/>
        <a:lstStyle/>
        <a:p>
          <a:endParaRPr lang="en-US"/>
        </a:p>
      </dgm:t>
    </dgm:pt>
    <dgm:pt modelId="{E356E846-1256-48F3-8564-5B1AF43813CB}">
      <dgm:prSet phldrT="[Text]"/>
      <dgm:spPr/>
      <dgm:t>
        <a:bodyPr/>
        <a:lstStyle/>
        <a:p>
          <a:r>
            <a:rPr lang="en-US" dirty="0" smtClean="0"/>
            <a:t>Inside</a:t>
          </a:r>
          <a:endParaRPr lang="en-US" dirty="0"/>
        </a:p>
      </dgm:t>
    </dgm:pt>
    <dgm:pt modelId="{483DB218-2508-4398-A213-9A96579A69CC}" type="parTrans" cxnId="{82E948D5-419D-4783-BCB2-FA349670623D}">
      <dgm:prSet/>
      <dgm:spPr/>
      <dgm:t>
        <a:bodyPr/>
        <a:lstStyle/>
        <a:p>
          <a:endParaRPr lang="en-US"/>
        </a:p>
      </dgm:t>
    </dgm:pt>
    <dgm:pt modelId="{E366EF27-85BD-4FA7-A0EF-D08762CF1469}" type="sibTrans" cxnId="{82E948D5-419D-4783-BCB2-FA349670623D}">
      <dgm:prSet/>
      <dgm:spPr/>
      <dgm:t>
        <a:bodyPr/>
        <a:lstStyle/>
        <a:p>
          <a:endParaRPr lang="en-US"/>
        </a:p>
      </dgm:t>
    </dgm:pt>
    <dgm:pt modelId="{158B04B8-BBA3-4F15-B836-E2A9BC4AD2E9}">
      <dgm:prSet phldrT="[Text]"/>
      <dgm:spPr/>
      <dgm:t>
        <a:bodyPr/>
        <a:lstStyle/>
        <a:p>
          <a:r>
            <a:rPr lang="en-US" dirty="0" smtClean="0"/>
            <a:t>Not supported on Kobo Arc, Kobo for </a:t>
          </a:r>
          <a:r>
            <a:rPr lang="en-US" dirty="0" err="1" smtClean="0"/>
            <a:t>iOS</a:t>
          </a:r>
          <a:r>
            <a:rPr lang="en-US" dirty="0" smtClean="0"/>
            <a:t>, Nook, or </a:t>
          </a:r>
          <a:r>
            <a:rPr lang="en-US" dirty="0" err="1" smtClean="0"/>
            <a:t>Readium</a:t>
          </a:r>
          <a:endParaRPr lang="en-US" dirty="0"/>
        </a:p>
      </dgm:t>
    </dgm:pt>
    <dgm:pt modelId="{CD9EF8D5-8CD9-4E44-8BD4-C61D1DACB90F}" type="parTrans" cxnId="{0E955705-AEAD-4966-AF07-CFBC882C5AD1}">
      <dgm:prSet/>
      <dgm:spPr/>
      <dgm:t>
        <a:bodyPr/>
        <a:lstStyle/>
        <a:p>
          <a:endParaRPr lang="en-US"/>
        </a:p>
      </dgm:t>
    </dgm:pt>
    <dgm:pt modelId="{DC7912B2-1ECE-4229-AFB1-09FCFCE474DB}" type="sibTrans" cxnId="{0E955705-AEAD-4966-AF07-CFBC882C5AD1}">
      <dgm:prSet/>
      <dgm:spPr/>
      <dgm:t>
        <a:bodyPr/>
        <a:lstStyle/>
        <a:p>
          <a:endParaRPr lang="en-US"/>
        </a:p>
      </dgm:t>
    </dgm:pt>
    <dgm:pt modelId="{E522DEA6-ED0A-4285-BB3F-1C883FACC943}">
      <dgm:prSet phldrT="[Text]"/>
      <dgm:spPr/>
      <dgm:t>
        <a:bodyPr/>
        <a:lstStyle/>
        <a:p>
          <a:r>
            <a:rPr lang="en-US" dirty="0" smtClean="0"/>
            <a:t>After/Before: avoid;</a:t>
          </a:r>
          <a:endParaRPr lang="en-US" dirty="0"/>
        </a:p>
      </dgm:t>
    </dgm:pt>
    <dgm:pt modelId="{E09B6DAD-4157-4E47-860F-595E7123938D}" type="parTrans" cxnId="{50045760-FCB4-4608-A7DA-E751CB89D75B}">
      <dgm:prSet/>
      <dgm:spPr/>
      <dgm:t>
        <a:bodyPr/>
        <a:lstStyle/>
        <a:p>
          <a:endParaRPr lang="en-US"/>
        </a:p>
      </dgm:t>
    </dgm:pt>
    <dgm:pt modelId="{C28CFA60-7C97-40ED-A9BF-3D0339EB2996}" type="sibTrans" cxnId="{50045760-FCB4-4608-A7DA-E751CB89D75B}">
      <dgm:prSet/>
      <dgm:spPr/>
      <dgm:t>
        <a:bodyPr/>
        <a:lstStyle/>
        <a:p>
          <a:endParaRPr lang="en-US"/>
        </a:p>
      </dgm:t>
    </dgm:pt>
    <dgm:pt modelId="{96A2F9A9-5C7A-4BA0-B6DE-57A2BBB0A600}">
      <dgm:prSet phldrT="[Text]"/>
      <dgm:spPr/>
      <dgm:t>
        <a:bodyPr/>
        <a:lstStyle/>
        <a:p>
          <a:r>
            <a:rPr lang="en-US" dirty="0" smtClean="0"/>
            <a:t>Not supported on </a:t>
          </a:r>
          <a:r>
            <a:rPr lang="en-US" dirty="0" err="1" smtClean="0"/>
            <a:t>iBooks</a:t>
          </a:r>
          <a:r>
            <a:rPr lang="en-US" dirty="0" smtClean="0"/>
            <a:t>, Kobo Arc, Kobo for </a:t>
          </a:r>
          <a:r>
            <a:rPr lang="en-US" dirty="0" err="1" smtClean="0"/>
            <a:t>iOS</a:t>
          </a:r>
          <a:r>
            <a:rPr lang="en-US" dirty="0" smtClean="0"/>
            <a:t>, or </a:t>
          </a:r>
          <a:r>
            <a:rPr lang="en-US" dirty="0" err="1" smtClean="0"/>
            <a:t>Readium</a:t>
          </a:r>
          <a:endParaRPr lang="en-US" dirty="0"/>
        </a:p>
      </dgm:t>
    </dgm:pt>
    <dgm:pt modelId="{6723EF7E-23E0-4093-AF5D-4264F6759782}" type="parTrans" cxnId="{67313330-2FAB-4CD4-9738-3CCF0CE524F1}">
      <dgm:prSet/>
      <dgm:spPr/>
      <dgm:t>
        <a:bodyPr/>
        <a:lstStyle/>
        <a:p>
          <a:endParaRPr lang="en-US"/>
        </a:p>
      </dgm:t>
    </dgm:pt>
    <dgm:pt modelId="{486148EC-1D21-4EB9-BD84-730BBC38C5C9}" type="sibTrans" cxnId="{67313330-2FAB-4CD4-9738-3CCF0CE524F1}">
      <dgm:prSet/>
      <dgm:spPr/>
      <dgm:t>
        <a:bodyPr/>
        <a:lstStyle/>
        <a:p>
          <a:endParaRPr lang="en-US"/>
        </a:p>
      </dgm:t>
    </dgm:pt>
    <dgm:pt modelId="{95522FB9-4BA6-46D1-BBE8-B2D2EED6FCDC}">
      <dgm:prSet phldrT="[Text]"/>
      <dgm:spPr/>
      <dgm:t>
        <a:bodyPr/>
        <a:lstStyle/>
        <a:p>
          <a:r>
            <a:rPr lang="en-US" dirty="0" smtClean="0"/>
            <a:t>Doesn’t always work on list items</a:t>
          </a:r>
          <a:endParaRPr lang="en-US" dirty="0"/>
        </a:p>
      </dgm:t>
    </dgm:pt>
    <dgm:pt modelId="{D5F73C44-E174-411E-814E-AA01DA59B68D}" type="parTrans" cxnId="{8F8EBC1A-8350-4C26-B846-6E449C9DA2DB}">
      <dgm:prSet/>
      <dgm:spPr/>
    </dgm:pt>
    <dgm:pt modelId="{4A7199ED-8321-4CB3-8E43-98EB409F3C76}" type="sibTrans" cxnId="{8F8EBC1A-8350-4C26-B846-6E449C9DA2DB}">
      <dgm:prSet/>
      <dgm:spPr/>
    </dgm:pt>
    <dgm:pt modelId="{8DF0B9D7-2208-4AD8-BFE6-8B98480120AA}">
      <dgm:prSet phldrT="[Text]"/>
      <dgm:spPr/>
      <dgm:t>
        <a:bodyPr/>
        <a:lstStyle/>
        <a:p>
          <a:r>
            <a:rPr lang="en-US" dirty="0" smtClean="0"/>
            <a:t>Kobo Arc will break in portrait mode, but not landscape.</a:t>
          </a:r>
          <a:endParaRPr lang="en-US" dirty="0"/>
        </a:p>
      </dgm:t>
    </dgm:pt>
    <dgm:pt modelId="{6D3D52A0-8B36-4413-95C8-B7488FA047E4}" type="parTrans" cxnId="{28B8F858-21CD-4359-B019-2A49CC6D5A16}">
      <dgm:prSet/>
      <dgm:spPr/>
    </dgm:pt>
    <dgm:pt modelId="{2AADCF54-0DB6-4174-8753-8FBBD86ACFAF}" type="sibTrans" cxnId="{28B8F858-21CD-4359-B019-2A49CC6D5A16}">
      <dgm:prSet/>
      <dgm:spPr/>
    </dgm:pt>
    <dgm:pt modelId="{0AE7CE78-6DD6-4AFF-8164-4DDC7D192DFF}">
      <dgm:prSet phldrT="[Text]"/>
      <dgm:spPr/>
      <dgm:t>
        <a:bodyPr/>
        <a:lstStyle/>
        <a:p>
          <a:r>
            <a:rPr lang="en-US" dirty="0" smtClean="0"/>
            <a:t>Universally treated as </a:t>
          </a:r>
          <a:r>
            <a:rPr lang="en-US" dirty="0" smtClean="0">
              <a:latin typeface="Source Code Pro" panose="020B0509030403020204" pitchFamily="49" charset="0"/>
            </a:rPr>
            <a:t>always</a:t>
          </a:r>
          <a:r>
            <a:rPr lang="en-US" dirty="0" smtClean="0"/>
            <a:t>; no paging</a:t>
          </a:r>
          <a:endParaRPr lang="en-US" dirty="0"/>
        </a:p>
      </dgm:t>
    </dgm:pt>
    <dgm:pt modelId="{FAB7405C-ED7F-41FC-995B-88B42448EC95}" type="parTrans" cxnId="{985F8FD3-5026-4585-B612-E30FD98F3A73}">
      <dgm:prSet/>
      <dgm:spPr/>
    </dgm:pt>
    <dgm:pt modelId="{8995FC25-9824-4CDE-85D7-906AD3F62B2A}" type="sibTrans" cxnId="{985F8FD3-5026-4585-B612-E30FD98F3A73}">
      <dgm:prSet/>
      <dgm:spPr/>
    </dgm:pt>
    <dgm:pt modelId="{15BC62A0-0ABB-467D-9787-5575E5BB4B00}" type="pres">
      <dgm:prSet presAssocID="{2ABB614B-116B-48C4-8892-F25C5BAB3DAE}" presName="Name0" presStyleCnt="0">
        <dgm:presLayoutVars>
          <dgm:dir/>
          <dgm:animLvl val="lvl"/>
          <dgm:resizeHandles val="exact"/>
        </dgm:presLayoutVars>
      </dgm:prSet>
      <dgm:spPr/>
      <dgm:t>
        <a:bodyPr/>
        <a:lstStyle/>
        <a:p>
          <a:endParaRPr lang="en-US"/>
        </a:p>
      </dgm:t>
    </dgm:pt>
    <dgm:pt modelId="{E8C2D05D-CB03-417E-8E8B-7E891D9F10B1}" type="pres">
      <dgm:prSet presAssocID="{8A97D652-04FD-4BC6-8071-C8AF376A544B}" presName="linNode" presStyleCnt="0"/>
      <dgm:spPr/>
    </dgm:pt>
    <dgm:pt modelId="{956379C9-0928-402A-AE35-0EAA48E6C4F7}" type="pres">
      <dgm:prSet presAssocID="{8A97D652-04FD-4BC6-8071-C8AF376A544B}" presName="parentText" presStyleLbl="node1" presStyleIdx="0" presStyleCnt="4">
        <dgm:presLayoutVars>
          <dgm:chMax val="1"/>
          <dgm:bulletEnabled val="1"/>
        </dgm:presLayoutVars>
      </dgm:prSet>
      <dgm:spPr/>
      <dgm:t>
        <a:bodyPr/>
        <a:lstStyle/>
        <a:p>
          <a:endParaRPr lang="en-US"/>
        </a:p>
      </dgm:t>
    </dgm:pt>
    <dgm:pt modelId="{DAEF082C-AAC1-4410-B337-9EB902C4DF67}" type="pres">
      <dgm:prSet presAssocID="{8A97D652-04FD-4BC6-8071-C8AF376A544B}" presName="descendantText" presStyleLbl="alignAccFollowNode1" presStyleIdx="0" presStyleCnt="4">
        <dgm:presLayoutVars>
          <dgm:bulletEnabled val="1"/>
        </dgm:presLayoutVars>
      </dgm:prSet>
      <dgm:spPr/>
      <dgm:t>
        <a:bodyPr/>
        <a:lstStyle/>
        <a:p>
          <a:endParaRPr lang="en-US"/>
        </a:p>
      </dgm:t>
    </dgm:pt>
    <dgm:pt modelId="{176C3D87-DFA4-4EC4-99D7-654C5F750E4F}" type="pres">
      <dgm:prSet presAssocID="{66001D2F-D005-4403-8552-D0FC5AA2DA2F}" presName="sp" presStyleCnt="0"/>
      <dgm:spPr/>
    </dgm:pt>
    <dgm:pt modelId="{D4207BC4-1E29-4A7C-A237-DAE9D575131C}" type="pres">
      <dgm:prSet presAssocID="{E522DEA6-ED0A-4285-BB3F-1C883FACC943}" presName="linNode" presStyleCnt="0"/>
      <dgm:spPr/>
    </dgm:pt>
    <dgm:pt modelId="{057D1380-7D5A-43AD-B30C-121655C5F949}" type="pres">
      <dgm:prSet presAssocID="{E522DEA6-ED0A-4285-BB3F-1C883FACC943}" presName="parentText" presStyleLbl="node1" presStyleIdx="1" presStyleCnt="4">
        <dgm:presLayoutVars>
          <dgm:chMax val="1"/>
          <dgm:bulletEnabled val="1"/>
        </dgm:presLayoutVars>
      </dgm:prSet>
      <dgm:spPr/>
      <dgm:t>
        <a:bodyPr/>
        <a:lstStyle/>
        <a:p>
          <a:endParaRPr lang="en-US"/>
        </a:p>
      </dgm:t>
    </dgm:pt>
    <dgm:pt modelId="{A9FED62B-539E-452E-977D-25C4BEF45169}" type="pres">
      <dgm:prSet presAssocID="{E522DEA6-ED0A-4285-BB3F-1C883FACC943}" presName="descendantText" presStyleLbl="alignAccFollowNode1" presStyleIdx="1" presStyleCnt="4">
        <dgm:presLayoutVars>
          <dgm:bulletEnabled val="1"/>
        </dgm:presLayoutVars>
      </dgm:prSet>
      <dgm:spPr/>
      <dgm:t>
        <a:bodyPr/>
        <a:lstStyle/>
        <a:p>
          <a:endParaRPr lang="en-US"/>
        </a:p>
      </dgm:t>
    </dgm:pt>
    <dgm:pt modelId="{9CFB74A8-D663-4CF8-9654-5768B78C2534}" type="pres">
      <dgm:prSet presAssocID="{C28CFA60-7C97-40ED-A9BF-3D0339EB2996}" presName="sp" presStyleCnt="0"/>
      <dgm:spPr/>
    </dgm:pt>
    <dgm:pt modelId="{3ABF6550-8193-4F0F-A6A0-4A8DA5C296CC}" type="pres">
      <dgm:prSet presAssocID="{8552E532-5BA5-4C05-912B-2987A86D4D4A}" presName="linNode" presStyleCnt="0"/>
      <dgm:spPr/>
    </dgm:pt>
    <dgm:pt modelId="{4108AC7B-3805-48C9-967F-5FD202C8CDB2}" type="pres">
      <dgm:prSet presAssocID="{8552E532-5BA5-4C05-912B-2987A86D4D4A}" presName="parentText" presStyleLbl="node1" presStyleIdx="2" presStyleCnt="4">
        <dgm:presLayoutVars>
          <dgm:chMax val="1"/>
          <dgm:bulletEnabled val="1"/>
        </dgm:presLayoutVars>
      </dgm:prSet>
      <dgm:spPr/>
      <dgm:t>
        <a:bodyPr/>
        <a:lstStyle/>
        <a:p>
          <a:endParaRPr lang="en-US"/>
        </a:p>
      </dgm:t>
    </dgm:pt>
    <dgm:pt modelId="{2CF3B9F9-6124-4F58-98F3-593281E4AD19}" type="pres">
      <dgm:prSet presAssocID="{8552E532-5BA5-4C05-912B-2987A86D4D4A}" presName="descendantText" presStyleLbl="alignAccFollowNode1" presStyleIdx="2" presStyleCnt="4">
        <dgm:presLayoutVars>
          <dgm:bulletEnabled val="1"/>
        </dgm:presLayoutVars>
      </dgm:prSet>
      <dgm:spPr/>
      <dgm:t>
        <a:bodyPr/>
        <a:lstStyle/>
        <a:p>
          <a:endParaRPr lang="en-US"/>
        </a:p>
      </dgm:t>
    </dgm:pt>
    <dgm:pt modelId="{621015AA-3DDA-45EB-B3B4-96EDF2C0997D}" type="pres">
      <dgm:prSet presAssocID="{0D22303A-F069-4F69-9070-4E70F3CE314E}" presName="sp" presStyleCnt="0"/>
      <dgm:spPr/>
    </dgm:pt>
    <dgm:pt modelId="{B5D11196-E186-479A-BD52-E5AB37720DEC}" type="pres">
      <dgm:prSet presAssocID="{E356E846-1256-48F3-8564-5B1AF43813CB}" presName="linNode" presStyleCnt="0"/>
      <dgm:spPr/>
    </dgm:pt>
    <dgm:pt modelId="{16114394-5CFD-4F1E-A5E1-3E01A656D470}" type="pres">
      <dgm:prSet presAssocID="{E356E846-1256-48F3-8564-5B1AF43813CB}" presName="parentText" presStyleLbl="node1" presStyleIdx="3" presStyleCnt="4">
        <dgm:presLayoutVars>
          <dgm:chMax val="1"/>
          <dgm:bulletEnabled val="1"/>
        </dgm:presLayoutVars>
      </dgm:prSet>
      <dgm:spPr/>
      <dgm:t>
        <a:bodyPr/>
        <a:lstStyle/>
        <a:p>
          <a:endParaRPr lang="en-US"/>
        </a:p>
      </dgm:t>
    </dgm:pt>
    <dgm:pt modelId="{64E44362-5EEB-4111-9665-972BA34C10F9}" type="pres">
      <dgm:prSet presAssocID="{E356E846-1256-48F3-8564-5B1AF43813CB}" presName="descendantText" presStyleLbl="alignAccFollowNode1" presStyleIdx="3" presStyleCnt="4">
        <dgm:presLayoutVars>
          <dgm:bulletEnabled val="1"/>
        </dgm:presLayoutVars>
      </dgm:prSet>
      <dgm:spPr/>
      <dgm:t>
        <a:bodyPr/>
        <a:lstStyle/>
        <a:p>
          <a:endParaRPr lang="en-US"/>
        </a:p>
      </dgm:t>
    </dgm:pt>
  </dgm:ptLst>
  <dgm:cxnLst>
    <dgm:cxn modelId="{A1D90E93-0CAE-48E8-B0C4-CC0462145CF7}" type="presOf" srcId="{95522FB9-4BA6-46D1-BBE8-B2D2EED6FCDC}" destId="{A9FED62B-539E-452E-977D-25C4BEF45169}" srcOrd="0" destOrd="1" presId="urn:microsoft.com/office/officeart/2005/8/layout/vList5"/>
    <dgm:cxn modelId="{CECC0F05-F36B-4ABB-9CED-66C53D3B8745}" type="presOf" srcId="{96A2F9A9-5C7A-4BA0-B6DE-57A2BBB0A600}" destId="{A9FED62B-539E-452E-977D-25C4BEF45169}" srcOrd="0" destOrd="0" presId="urn:microsoft.com/office/officeart/2005/8/layout/vList5"/>
    <dgm:cxn modelId="{82E948D5-419D-4783-BCB2-FA349670623D}" srcId="{2ABB614B-116B-48C4-8892-F25C5BAB3DAE}" destId="{E356E846-1256-48F3-8564-5B1AF43813CB}" srcOrd="3" destOrd="0" parTransId="{483DB218-2508-4398-A213-9A96579A69CC}" sibTransId="{E366EF27-85BD-4FA7-A0EF-D08762CF1469}"/>
    <dgm:cxn modelId="{67313330-2FAB-4CD4-9738-3CCF0CE524F1}" srcId="{E522DEA6-ED0A-4285-BB3F-1C883FACC943}" destId="{96A2F9A9-5C7A-4BA0-B6DE-57A2BBB0A600}" srcOrd="0" destOrd="0" parTransId="{6723EF7E-23E0-4093-AF5D-4264F6759782}" sibTransId="{486148EC-1D21-4EB9-BD84-730BBC38C5C9}"/>
    <dgm:cxn modelId="{FF973CE5-253B-4856-B3EC-76A0B58B7AD2}" type="presOf" srcId="{8A97D652-04FD-4BC6-8071-C8AF376A544B}" destId="{956379C9-0928-402A-AE35-0EAA48E6C4F7}" srcOrd="0" destOrd="0" presId="urn:microsoft.com/office/officeart/2005/8/layout/vList5"/>
    <dgm:cxn modelId="{28B8F858-21CD-4359-B019-2A49CC6D5A16}" srcId="{8A97D652-04FD-4BC6-8071-C8AF376A544B}" destId="{8DF0B9D7-2208-4AD8-BFE6-8B98480120AA}" srcOrd="1" destOrd="0" parTransId="{6D3D52A0-8B36-4413-95C8-B7488FA047E4}" sibTransId="{2AADCF54-0DB6-4174-8753-8FBBD86ACFAF}"/>
    <dgm:cxn modelId="{0E283B53-0CD9-4ADE-9D9E-7CCA7640A759}" srcId="{2ABB614B-116B-48C4-8892-F25C5BAB3DAE}" destId="{8A97D652-04FD-4BC6-8071-C8AF376A544B}" srcOrd="0" destOrd="0" parTransId="{B56E3FA8-2645-4BA3-938F-196D34B0CD4B}" sibTransId="{66001D2F-D005-4403-8552-D0FC5AA2DA2F}"/>
    <dgm:cxn modelId="{DF1BCD23-B78E-4C7C-8D2D-74BE0F29B9E2}" type="presOf" srcId="{E522DEA6-ED0A-4285-BB3F-1C883FACC943}" destId="{057D1380-7D5A-43AD-B30C-121655C5F949}" srcOrd="0" destOrd="0" presId="urn:microsoft.com/office/officeart/2005/8/layout/vList5"/>
    <dgm:cxn modelId="{0E955705-AEAD-4966-AF07-CFBC882C5AD1}" srcId="{E356E846-1256-48F3-8564-5B1AF43813CB}" destId="{158B04B8-BBA3-4F15-B836-E2A9BC4AD2E9}" srcOrd="0" destOrd="0" parTransId="{CD9EF8D5-8CD9-4E44-8BD4-C61D1DACB90F}" sibTransId="{DC7912B2-1ECE-4229-AFB1-09FCFCE474DB}"/>
    <dgm:cxn modelId="{40231830-BA0F-4BB0-A2B7-49E07186571D}" type="presOf" srcId="{E356E846-1256-48F3-8564-5B1AF43813CB}" destId="{16114394-5CFD-4F1E-A5E1-3E01A656D470}" srcOrd="0" destOrd="0" presId="urn:microsoft.com/office/officeart/2005/8/layout/vList5"/>
    <dgm:cxn modelId="{E9E59462-B3EB-4D51-8C9C-36110B54357C}" srcId="{2ABB614B-116B-48C4-8892-F25C5BAB3DAE}" destId="{8552E532-5BA5-4C05-912B-2987A86D4D4A}" srcOrd="2" destOrd="0" parTransId="{C3F3B5A0-A663-44AB-B227-D8BD8C7599F1}" sibTransId="{0D22303A-F069-4F69-9070-4E70F3CE314E}"/>
    <dgm:cxn modelId="{F132C7CF-DCB1-44C4-AB26-0179CA3B87E6}" type="presOf" srcId="{8552E532-5BA5-4C05-912B-2987A86D4D4A}" destId="{4108AC7B-3805-48C9-967F-5FD202C8CDB2}" srcOrd="0" destOrd="0" presId="urn:microsoft.com/office/officeart/2005/8/layout/vList5"/>
    <dgm:cxn modelId="{02BC1CEF-632B-41D2-999C-A02F80196CC3}" srcId="{8552E532-5BA5-4C05-912B-2987A86D4D4A}" destId="{7F959C8E-CC38-435C-8151-E1A8C14594EA}" srcOrd="1" destOrd="0" parTransId="{EF164D6B-A7D7-4B95-B3F1-F2C0DAA7BC11}" sibTransId="{AD435A45-E950-4F81-8077-BC310CE9858B}"/>
    <dgm:cxn modelId="{C10616A3-957A-45A4-AC90-BB1F0BEA0C45}" type="presOf" srcId="{7F959C8E-CC38-435C-8151-E1A8C14594EA}" destId="{2CF3B9F9-6124-4F58-98F3-593281E4AD19}" srcOrd="0" destOrd="1" presId="urn:microsoft.com/office/officeart/2005/8/layout/vList5"/>
    <dgm:cxn modelId="{8F8EBC1A-8350-4C26-B846-6E449C9DA2DB}" srcId="{E522DEA6-ED0A-4285-BB3F-1C883FACC943}" destId="{95522FB9-4BA6-46D1-BBE8-B2D2EED6FCDC}" srcOrd="1" destOrd="0" parTransId="{D5F73C44-E174-411E-814E-AA01DA59B68D}" sibTransId="{4A7199ED-8321-4CB3-8E43-98EB409F3C76}"/>
    <dgm:cxn modelId="{1DC793E1-0E0B-408C-B1D8-A01DC3D6FA7E}" type="presOf" srcId="{158B04B8-BBA3-4F15-B836-E2A9BC4AD2E9}" destId="{64E44362-5EEB-4111-9665-972BA34C10F9}" srcOrd="0" destOrd="0" presId="urn:microsoft.com/office/officeart/2005/8/layout/vList5"/>
    <dgm:cxn modelId="{3D4658C5-FC0E-485B-BD1C-ED281DB54EB9}" type="presOf" srcId="{0AE7CE78-6DD6-4AFF-8164-4DDC7D192DFF}" destId="{2CF3B9F9-6124-4F58-98F3-593281E4AD19}" srcOrd="0" destOrd="0" presId="urn:microsoft.com/office/officeart/2005/8/layout/vList5"/>
    <dgm:cxn modelId="{10E0233E-FDBA-44DE-BECF-0490620EBAC7}" srcId="{8A97D652-04FD-4BC6-8071-C8AF376A544B}" destId="{1E73346E-2807-44F0-BD47-04B1AE4B7841}" srcOrd="0" destOrd="0" parTransId="{5A7AAA59-48E0-40BE-BD68-2E3474B2D009}" sibTransId="{9013067B-EA0E-4C09-8804-57095E57B05A}"/>
    <dgm:cxn modelId="{50045760-FCB4-4608-A7DA-E751CB89D75B}" srcId="{2ABB614B-116B-48C4-8892-F25C5BAB3DAE}" destId="{E522DEA6-ED0A-4285-BB3F-1C883FACC943}" srcOrd="1" destOrd="0" parTransId="{E09B6DAD-4157-4E47-860F-595E7123938D}" sibTransId="{C28CFA60-7C97-40ED-A9BF-3D0339EB2996}"/>
    <dgm:cxn modelId="{3E20D5DE-AC79-4FCF-B5EF-F0AD368EE796}" type="presOf" srcId="{1E73346E-2807-44F0-BD47-04B1AE4B7841}" destId="{DAEF082C-AAC1-4410-B337-9EB902C4DF67}" srcOrd="0" destOrd="0" presId="urn:microsoft.com/office/officeart/2005/8/layout/vList5"/>
    <dgm:cxn modelId="{985F8FD3-5026-4585-B612-E30FD98F3A73}" srcId="{8552E532-5BA5-4C05-912B-2987A86D4D4A}" destId="{0AE7CE78-6DD6-4AFF-8164-4DDC7D192DFF}" srcOrd="0" destOrd="0" parTransId="{FAB7405C-ED7F-41FC-995B-88B42448EC95}" sibTransId="{8995FC25-9824-4CDE-85D7-906AD3F62B2A}"/>
    <dgm:cxn modelId="{F78DEE21-4DBB-44FD-9CFB-E5821B607AFA}" type="presOf" srcId="{8DF0B9D7-2208-4AD8-BFE6-8B98480120AA}" destId="{DAEF082C-AAC1-4410-B337-9EB902C4DF67}" srcOrd="0" destOrd="1" presId="urn:microsoft.com/office/officeart/2005/8/layout/vList5"/>
    <dgm:cxn modelId="{03944C36-DD4B-4DBB-89A7-9F60EE3670C4}" type="presOf" srcId="{2ABB614B-116B-48C4-8892-F25C5BAB3DAE}" destId="{15BC62A0-0ABB-467D-9787-5575E5BB4B00}" srcOrd="0" destOrd="0" presId="urn:microsoft.com/office/officeart/2005/8/layout/vList5"/>
    <dgm:cxn modelId="{D7580AFC-5661-497E-A5C7-89B9BFA16FB8}" type="presParOf" srcId="{15BC62A0-0ABB-467D-9787-5575E5BB4B00}" destId="{E8C2D05D-CB03-417E-8E8B-7E891D9F10B1}" srcOrd="0" destOrd="0" presId="urn:microsoft.com/office/officeart/2005/8/layout/vList5"/>
    <dgm:cxn modelId="{AACF0316-0020-4EFF-A95C-F1A112852378}" type="presParOf" srcId="{E8C2D05D-CB03-417E-8E8B-7E891D9F10B1}" destId="{956379C9-0928-402A-AE35-0EAA48E6C4F7}" srcOrd="0" destOrd="0" presId="urn:microsoft.com/office/officeart/2005/8/layout/vList5"/>
    <dgm:cxn modelId="{90C95625-043E-40E0-B402-3E19A43963AB}" type="presParOf" srcId="{E8C2D05D-CB03-417E-8E8B-7E891D9F10B1}" destId="{DAEF082C-AAC1-4410-B337-9EB902C4DF67}" srcOrd="1" destOrd="0" presId="urn:microsoft.com/office/officeart/2005/8/layout/vList5"/>
    <dgm:cxn modelId="{B2C9D4B9-B6E6-4ACD-BA66-2EBCB1111CAD}" type="presParOf" srcId="{15BC62A0-0ABB-467D-9787-5575E5BB4B00}" destId="{176C3D87-DFA4-4EC4-99D7-654C5F750E4F}" srcOrd="1" destOrd="0" presId="urn:microsoft.com/office/officeart/2005/8/layout/vList5"/>
    <dgm:cxn modelId="{74CB8B30-EA97-46B6-9055-2B23F70ABD7B}" type="presParOf" srcId="{15BC62A0-0ABB-467D-9787-5575E5BB4B00}" destId="{D4207BC4-1E29-4A7C-A237-DAE9D575131C}" srcOrd="2" destOrd="0" presId="urn:microsoft.com/office/officeart/2005/8/layout/vList5"/>
    <dgm:cxn modelId="{0647DFA1-D2EE-4E7A-8A67-56AB151E278C}" type="presParOf" srcId="{D4207BC4-1E29-4A7C-A237-DAE9D575131C}" destId="{057D1380-7D5A-43AD-B30C-121655C5F949}" srcOrd="0" destOrd="0" presId="urn:microsoft.com/office/officeart/2005/8/layout/vList5"/>
    <dgm:cxn modelId="{9AB271D1-4F6E-4B11-B313-175D6462426F}" type="presParOf" srcId="{D4207BC4-1E29-4A7C-A237-DAE9D575131C}" destId="{A9FED62B-539E-452E-977D-25C4BEF45169}" srcOrd="1" destOrd="0" presId="urn:microsoft.com/office/officeart/2005/8/layout/vList5"/>
    <dgm:cxn modelId="{2F745ECB-F49F-468F-A1AE-82C6F8F8383A}" type="presParOf" srcId="{15BC62A0-0ABB-467D-9787-5575E5BB4B00}" destId="{9CFB74A8-D663-4CF8-9654-5768B78C2534}" srcOrd="3" destOrd="0" presId="urn:microsoft.com/office/officeart/2005/8/layout/vList5"/>
    <dgm:cxn modelId="{59E25367-6330-4A5E-A9A3-A51E740DF62C}" type="presParOf" srcId="{15BC62A0-0ABB-467D-9787-5575E5BB4B00}" destId="{3ABF6550-8193-4F0F-A6A0-4A8DA5C296CC}" srcOrd="4" destOrd="0" presId="urn:microsoft.com/office/officeart/2005/8/layout/vList5"/>
    <dgm:cxn modelId="{D59A98CF-2737-4ABD-9B63-25CD99E0A267}" type="presParOf" srcId="{3ABF6550-8193-4F0F-A6A0-4A8DA5C296CC}" destId="{4108AC7B-3805-48C9-967F-5FD202C8CDB2}" srcOrd="0" destOrd="0" presId="urn:microsoft.com/office/officeart/2005/8/layout/vList5"/>
    <dgm:cxn modelId="{8CF23ED7-DECD-4BED-A1B8-124A9D59D833}" type="presParOf" srcId="{3ABF6550-8193-4F0F-A6A0-4A8DA5C296CC}" destId="{2CF3B9F9-6124-4F58-98F3-593281E4AD19}" srcOrd="1" destOrd="0" presId="urn:microsoft.com/office/officeart/2005/8/layout/vList5"/>
    <dgm:cxn modelId="{9AD1B8BC-D5AD-4DB9-99DE-E6BD9EB752B3}" type="presParOf" srcId="{15BC62A0-0ABB-467D-9787-5575E5BB4B00}" destId="{621015AA-3DDA-45EB-B3B4-96EDF2C0997D}" srcOrd="5" destOrd="0" presId="urn:microsoft.com/office/officeart/2005/8/layout/vList5"/>
    <dgm:cxn modelId="{6CF2BD5C-C2C7-478B-9B1C-8E6F17DD704C}" type="presParOf" srcId="{15BC62A0-0ABB-467D-9787-5575E5BB4B00}" destId="{B5D11196-E186-479A-BD52-E5AB37720DEC}" srcOrd="6" destOrd="0" presId="urn:microsoft.com/office/officeart/2005/8/layout/vList5"/>
    <dgm:cxn modelId="{1C2CD6C0-D1DC-47A6-99F8-E9D14E5187D1}" type="presParOf" srcId="{B5D11196-E186-479A-BD52-E5AB37720DEC}" destId="{16114394-5CFD-4F1E-A5E1-3E01A656D470}" srcOrd="0" destOrd="0" presId="urn:microsoft.com/office/officeart/2005/8/layout/vList5"/>
    <dgm:cxn modelId="{3C680DF3-6941-4F1D-9424-CC3D2FD6F8A3}" type="presParOf" srcId="{B5D11196-E186-479A-BD52-E5AB37720DEC}" destId="{64E44362-5EEB-4111-9665-972BA34C10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FCF4A-484F-486B-B5F6-B62A25D47C2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527D0DB-0207-47BC-A229-4A6A68CDE5F9}">
      <dgm:prSet phldrT="[Text]"/>
      <dgm:spPr/>
      <dgm:t>
        <a:bodyPr/>
        <a:lstStyle/>
        <a:p>
          <a:r>
            <a:rPr lang="en-US" dirty="0" smtClean="0"/>
            <a:t>Not supported</a:t>
          </a:r>
          <a:endParaRPr lang="en-US" dirty="0"/>
        </a:p>
      </dgm:t>
    </dgm:pt>
    <dgm:pt modelId="{0BB02014-7541-442A-B082-F2651ECCD5A4}" type="parTrans" cxnId="{8BC311B0-7280-4323-B02C-E0D9EF9978A8}">
      <dgm:prSet/>
      <dgm:spPr/>
      <dgm:t>
        <a:bodyPr/>
        <a:lstStyle/>
        <a:p>
          <a:endParaRPr lang="en-US"/>
        </a:p>
      </dgm:t>
    </dgm:pt>
    <dgm:pt modelId="{E9266619-B348-4768-A9EA-A43B0F0CAE08}" type="sibTrans" cxnId="{8BC311B0-7280-4323-B02C-E0D9EF9978A8}">
      <dgm:prSet/>
      <dgm:spPr/>
      <dgm:t>
        <a:bodyPr/>
        <a:lstStyle/>
        <a:p>
          <a:endParaRPr lang="en-US"/>
        </a:p>
      </dgm:t>
    </dgm:pt>
    <dgm:pt modelId="{6B5486E8-20C3-46C2-B0E3-B0E1777CD72E}">
      <dgm:prSet phldrT="[Text]" custT="1"/>
      <dgm:spPr/>
      <dgm:t>
        <a:bodyPr/>
        <a:lstStyle/>
        <a:p>
          <a:r>
            <a:rPr lang="en-US" sz="3600" dirty="0" smtClean="0"/>
            <a:t>Nook for </a:t>
          </a:r>
          <a:r>
            <a:rPr lang="en-US" sz="3600" dirty="0" err="1" smtClean="0"/>
            <a:t>iOS</a:t>
          </a:r>
          <a:endParaRPr lang="en-US" sz="3600" dirty="0"/>
        </a:p>
      </dgm:t>
    </dgm:pt>
    <dgm:pt modelId="{DE4F1E46-9F3C-4708-82C6-B2954B2328CA}" type="parTrans" cxnId="{3B1BD72C-B1AA-472F-9D48-95836321B7F7}">
      <dgm:prSet/>
      <dgm:spPr/>
      <dgm:t>
        <a:bodyPr/>
        <a:lstStyle/>
        <a:p>
          <a:endParaRPr lang="en-US"/>
        </a:p>
      </dgm:t>
    </dgm:pt>
    <dgm:pt modelId="{B53A1C06-6211-46CC-B401-492DA3FBCA4C}" type="sibTrans" cxnId="{3B1BD72C-B1AA-472F-9D48-95836321B7F7}">
      <dgm:prSet/>
      <dgm:spPr/>
      <dgm:t>
        <a:bodyPr/>
        <a:lstStyle/>
        <a:p>
          <a:endParaRPr lang="en-US"/>
        </a:p>
      </dgm:t>
    </dgm:pt>
    <dgm:pt modelId="{F48FF13D-647D-47DB-8838-466DEFB2E135}">
      <dgm:prSet phldrT="[Text]"/>
      <dgm:spPr/>
      <dgm:t>
        <a:bodyPr/>
        <a:lstStyle/>
        <a:p>
          <a:r>
            <a:rPr lang="en-US" dirty="0" smtClean="0"/>
            <a:t>Image positioning issues</a:t>
          </a:r>
          <a:endParaRPr lang="en-US" dirty="0"/>
        </a:p>
      </dgm:t>
    </dgm:pt>
    <dgm:pt modelId="{D64B1499-DDF2-4B55-9F2A-05E8303DC5AA}" type="parTrans" cxnId="{40023790-2784-4253-B6E6-D636C52FF615}">
      <dgm:prSet/>
      <dgm:spPr/>
      <dgm:t>
        <a:bodyPr/>
        <a:lstStyle/>
        <a:p>
          <a:endParaRPr lang="en-US"/>
        </a:p>
      </dgm:t>
    </dgm:pt>
    <dgm:pt modelId="{0BCADFB4-A4D1-44BB-BC4D-83F8CC914C88}" type="sibTrans" cxnId="{40023790-2784-4253-B6E6-D636C52FF615}">
      <dgm:prSet/>
      <dgm:spPr/>
      <dgm:t>
        <a:bodyPr/>
        <a:lstStyle/>
        <a:p>
          <a:endParaRPr lang="en-US"/>
        </a:p>
      </dgm:t>
    </dgm:pt>
    <dgm:pt modelId="{6EDB0FE0-7010-4BF5-9A32-0CD3AB69B4F9}">
      <dgm:prSet phldrT="[Text]" custT="1"/>
      <dgm:spPr/>
      <dgm:t>
        <a:bodyPr/>
        <a:lstStyle/>
        <a:p>
          <a:r>
            <a:rPr lang="en-US" sz="2400" dirty="0" smtClean="0"/>
            <a:t>Kobo Mini and Nook color will display images inside a </a:t>
          </a:r>
          <a:r>
            <a:rPr lang="en-US" sz="2400" dirty="0" smtClean="0">
              <a:latin typeface="Source Code Pro" panose="020B0509030403020204" pitchFamily="49" charset="0"/>
            </a:rPr>
            <a:t>&lt;p&gt;</a:t>
          </a:r>
          <a:r>
            <a:rPr lang="en-US" sz="2400" dirty="0" smtClean="0">
              <a:latin typeface="Minion Pro" panose="02040503050201020203" pitchFamily="18" charset="0"/>
            </a:rPr>
            <a:t> </a:t>
          </a:r>
          <a:r>
            <a:rPr lang="en-US" sz="2400" dirty="0" smtClean="0"/>
            <a:t>higher than those outside</a:t>
          </a:r>
          <a:endParaRPr lang="en-US" sz="2400" dirty="0"/>
        </a:p>
      </dgm:t>
    </dgm:pt>
    <dgm:pt modelId="{1F0594BB-3064-48C0-90F0-46DC8D52CDFB}" type="parTrans" cxnId="{150D34FF-AEDE-4669-82A3-CB72D5B434D8}">
      <dgm:prSet/>
      <dgm:spPr/>
      <dgm:t>
        <a:bodyPr/>
        <a:lstStyle/>
        <a:p>
          <a:endParaRPr lang="en-US"/>
        </a:p>
      </dgm:t>
    </dgm:pt>
    <dgm:pt modelId="{B84DD82D-A7C7-4A07-8E1D-FEF936BA8123}" type="sibTrans" cxnId="{150D34FF-AEDE-4669-82A3-CB72D5B434D8}">
      <dgm:prSet/>
      <dgm:spPr/>
      <dgm:t>
        <a:bodyPr/>
        <a:lstStyle/>
        <a:p>
          <a:endParaRPr lang="en-US"/>
        </a:p>
      </dgm:t>
    </dgm:pt>
    <dgm:pt modelId="{3B4A949E-4D8B-4CD6-901C-A68342BF1A3D}">
      <dgm:prSet phldrT="[Text]" custT="1"/>
      <dgm:spPr/>
      <dgm:t>
        <a:bodyPr/>
        <a:lstStyle/>
        <a:p>
          <a:r>
            <a:rPr lang="en-US" sz="4000" dirty="0" err="1" smtClean="0"/>
            <a:t>Glitchiness</a:t>
          </a:r>
          <a:endParaRPr lang="en-US" sz="4000" dirty="0"/>
        </a:p>
      </dgm:t>
    </dgm:pt>
    <dgm:pt modelId="{18D8543E-004F-44F5-88D8-EF901BE3BB01}" type="parTrans" cxnId="{82C82F9B-042B-43E3-8575-EF9DAD4AAE70}">
      <dgm:prSet/>
      <dgm:spPr/>
      <dgm:t>
        <a:bodyPr/>
        <a:lstStyle/>
        <a:p>
          <a:endParaRPr lang="en-US"/>
        </a:p>
      </dgm:t>
    </dgm:pt>
    <dgm:pt modelId="{2095FBD7-C2AB-4FC2-BE6D-4CE58F0CBE7D}" type="sibTrans" cxnId="{82C82F9B-042B-43E3-8575-EF9DAD4AAE70}">
      <dgm:prSet/>
      <dgm:spPr/>
      <dgm:t>
        <a:bodyPr/>
        <a:lstStyle/>
        <a:p>
          <a:endParaRPr lang="en-US"/>
        </a:p>
      </dgm:t>
    </dgm:pt>
    <dgm:pt modelId="{4CC9F27D-68E9-4542-892B-50846A642706}">
      <dgm:prSet phldrT="[Text]"/>
      <dgm:spPr/>
      <dgm:t>
        <a:bodyPr/>
        <a:lstStyle/>
        <a:p>
          <a:r>
            <a:rPr lang="en-US" dirty="0" smtClean="0"/>
            <a:t>Nook: </a:t>
          </a:r>
          <a:r>
            <a:rPr lang="en-US" dirty="0" smtClean="0">
              <a:latin typeface="Source Code Pro" panose="020B0509030403020204" pitchFamily="49" charset="0"/>
            </a:rPr>
            <a:t>p {</a:t>
          </a:r>
          <a:r>
            <a:rPr lang="en-US" dirty="0" err="1" smtClean="0">
              <a:latin typeface="Source Code Pro" panose="020B0509030403020204" pitchFamily="49" charset="0"/>
            </a:rPr>
            <a:t>float:right</a:t>
          </a:r>
          <a:r>
            <a:rPr lang="en-US" dirty="0" smtClean="0">
              <a:latin typeface="Source Code Pro" panose="020B0509030403020204" pitchFamily="49" charset="0"/>
            </a:rPr>
            <a:t>;}</a:t>
          </a:r>
          <a:r>
            <a:rPr lang="en-US" dirty="0" smtClean="0"/>
            <a:t> before an image will sit behind that image</a:t>
          </a:r>
          <a:endParaRPr lang="en-US" dirty="0"/>
        </a:p>
      </dgm:t>
    </dgm:pt>
    <dgm:pt modelId="{C00D682C-5606-43E7-BD1C-0DFA45758E85}" type="parTrans" cxnId="{09CEB38F-3117-45BC-9C53-3161ED6C1877}">
      <dgm:prSet/>
      <dgm:spPr/>
      <dgm:t>
        <a:bodyPr/>
        <a:lstStyle/>
        <a:p>
          <a:endParaRPr lang="en-US"/>
        </a:p>
      </dgm:t>
    </dgm:pt>
    <dgm:pt modelId="{4ECE393C-204B-4629-B0CA-EEB42CF2555C}" type="sibTrans" cxnId="{09CEB38F-3117-45BC-9C53-3161ED6C1877}">
      <dgm:prSet/>
      <dgm:spPr/>
      <dgm:t>
        <a:bodyPr/>
        <a:lstStyle/>
        <a:p>
          <a:endParaRPr lang="en-US"/>
        </a:p>
      </dgm:t>
    </dgm:pt>
    <dgm:pt modelId="{E5287BB7-D215-406A-A574-A63DF6C7BC91}">
      <dgm:prSet phldrT="[Text]"/>
      <dgm:spPr/>
      <dgm:t>
        <a:bodyPr/>
        <a:lstStyle/>
        <a:p>
          <a:r>
            <a:rPr lang="en-US" dirty="0" smtClean="0"/>
            <a:t>Kobo Mini: floated paragraphs will run off the edge of the screen</a:t>
          </a:r>
          <a:endParaRPr lang="en-US" dirty="0"/>
        </a:p>
      </dgm:t>
    </dgm:pt>
    <dgm:pt modelId="{60E7DF02-EB2D-4D67-90B1-BFA9C61131B2}" type="parTrans" cxnId="{8CD5C745-CAA0-4F5F-BC58-84E9F956B25C}">
      <dgm:prSet/>
      <dgm:spPr/>
      <dgm:t>
        <a:bodyPr/>
        <a:lstStyle/>
        <a:p>
          <a:endParaRPr lang="en-US"/>
        </a:p>
      </dgm:t>
    </dgm:pt>
    <dgm:pt modelId="{80CDF918-A254-4C1C-BA82-8F17EA9B5DB7}" type="sibTrans" cxnId="{8CD5C745-CAA0-4F5F-BC58-84E9F956B25C}">
      <dgm:prSet/>
      <dgm:spPr/>
      <dgm:t>
        <a:bodyPr/>
        <a:lstStyle/>
        <a:p>
          <a:endParaRPr lang="en-US"/>
        </a:p>
      </dgm:t>
    </dgm:pt>
    <dgm:pt modelId="{52E815DA-4A82-48A4-8D51-E34237038CEB}">
      <dgm:prSet phldrT="[Text]"/>
      <dgm:spPr/>
      <dgm:t>
        <a:bodyPr/>
        <a:lstStyle/>
        <a:p>
          <a:r>
            <a:rPr lang="en-US" dirty="0" smtClean="0"/>
            <a:t>Nook for </a:t>
          </a:r>
          <a:r>
            <a:rPr lang="en-US" dirty="0" err="1" smtClean="0"/>
            <a:t>iOS</a:t>
          </a:r>
          <a:r>
            <a:rPr lang="en-US" dirty="0" smtClean="0"/>
            <a:t> is a hot mess. Full screen images, cut off text.</a:t>
          </a:r>
          <a:endParaRPr lang="en-US" dirty="0"/>
        </a:p>
      </dgm:t>
    </dgm:pt>
    <dgm:pt modelId="{120DAC6D-A745-485C-9705-2EEEB12A452B}" type="parTrans" cxnId="{2F86F645-A2E4-4D31-ADB0-368EF24C5C83}">
      <dgm:prSet/>
      <dgm:spPr/>
      <dgm:t>
        <a:bodyPr/>
        <a:lstStyle/>
        <a:p>
          <a:endParaRPr lang="en-US"/>
        </a:p>
      </dgm:t>
    </dgm:pt>
    <dgm:pt modelId="{55865BBA-B758-4BEA-B955-E0CA8EA38062}" type="sibTrans" cxnId="{2F86F645-A2E4-4D31-ADB0-368EF24C5C83}">
      <dgm:prSet/>
      <dgm:spPr/>
      <dgm:t>
        <a:bodyPr/>
        <a:lstStyle/>
        <a:p>
          <a:endParaRPr lang="en-US"/>
        </a:p>
      </dgm:t>
    </dgm:pt>
    <dgm:pt modelId="{D8D73BCE-3BA7-4107-9A99-CFCD6D5E49B2}" type="pres">
      <dgm:prSet presAssocID="{0D5FCF4A-484F-486B-B5F6-B62A25D47C25}" presName="Name0" presStyleCnt="0">
        <dgm:presLayoutVars>
          <dgm:dir/>
          <dgm:animLvl val="lvl"/>
          <dgm:resizeHandles val="exact"/>
        </dgm:presLayoutVars>
      </dgm:prSet>
      <dgm:spPr/>
      <dgm:t>
        <a:bodyPr/>
        <a:lstStyle/>
        <a:p>
          <a:endParaRPr lang="en-US"/>
        </a:p>
      </dgm:t>
    </dgm:pt>
    <dgm:pt modelId="{102BBFB6-0CBB-4DA8-B957-E8D9398A9E57}" type="pres">
      <dgm:prSet presAssocID="{F527D0DB-0207-47BC-A229-4A6A68CDE5F9}" presName="linNode" presStyleCnt="0"/>
      <dgm:spPr/>
    </dgm:pt>
    <dgm:pt modelId="{F958C811-449C-4A66-BD95-97DA9F5B723A}" type="pres">
      <dgm:prSet presAssocID="{F527D0DB-0207-47BC-A229-4A6A68CDE5F9}" presName="parentText" presStyleLbl="node1" presStyleIdx="0" presStyleCnt="3" custScaleY="66025">
        <dgm:presLayoutVars>
          <dgm:chMax val="1"/>
          <dgm:bulletEnabled val="1"/>
        </dgm:presLayoutVars>
      </dgm:prSet>
      <dgm:spPr/>
      <dgm:t>
        <a:bodyPr/>
        <a:lstStyle/>
        <a:p>
          <a:endParaRPr lang="en-US"/>
        </a:p>
      </dgm:t>
    </dgm:pt>
    <dgm:pt modelId="{169B8DD5-FBF0-41A1-8DC9-F0901FDA7DB0}" type="pres">
      <dgm:prSet presAssocID="{F527D0DB-0207-47BC-A229-4A6A68CDE5F9}" presName="descendantText" presStyleLbl="alignAccFollowNode1" presStyleIdx="0" presStyleCnt="3" custScaleY="74121">
        <dgm:presLayoutVars>
          <dgm:bulletEnabled val="1"/>
        </dgm:presLayoutVars>
      </dgm:prSet>
      <dgm:spPr/>
      <dgm:t>
        <a:bodyPr/>
        <a:lstStyle/>
        <a:p>
          <a:endParaRPr lang="en-US"/>
        </a:p>
      </dgm:t>
    </dgm:pt>
    <dgm:pt modelId="{46AF8C35-8D4E-4BF1-B3D4-70B3C4BE804F}" type="pres">
      <dgm:prSet presAssocID="{E9266619-B348-4768-A9EA-A43B0F0CAE08}" presName="sp" presStyleCnt="0"/>
      <dgm:spPr/>
    </dgm:pt>
    <dgm:pt modelId="{2E23906C-F05E-46FE-BDEC-2B89B463B119}" type="pres">
      <dgm:prSet presAssocID="{F48FF13D-647D-47DB-8838-466DEFB2E135}" presName="linNode" presStyleCnt="0"/>
      <dgm:spPr/>
    </dgm:pt>
    <dgm:pt modelId="{8789D064-A365-4456-806F-07EAE20DD115}" type="pres">
      <dgm:prSet presAssocID="{F48FF13D-647D-47DB-8838-466DEFB2E135}" presName="parentText" presStyleLbl="node1" presStyleIdx="1" presStyleCnt="3">
        <dgm:presLayoutVars>
          <dgm:chMax val="1"/>
          <dgm:bulletEnabled val="1"/>
        </dgm:presLayoutVars>
      </dgm:prSet>
      <dgm:spPr/>
      <dgm:t>
        <a:bodyPr/>
        <a:lstStyle/>
        <a:p>
          <a:endParaRPr lang="en-US"/>
        </a:p>
      </dgm:t>
    </dgm:pt>
    <dgm:pt modelId="{2964A94D-3220-4ECD-A6BC-A08C95D0BA5D}" type="pres">
      <dgm:prSet presAssocID="{F48FF13D-647D-47DB-8838-466DEFB2E135}" presName="descendantText" presStyleLbl="alignAccFollowNode1" presStyleIdx="1" presStyleCnt="3">
        <dgm:presLayoutVars>
          <dgm:bulletEnabled val="1"/>
        </dgm:presLayoutVars>
      </dgm:prSet>
      <dgm:spPr/>
      <dgm:t>
        <a:bodyPr/>
        <a:lstStyle/>
        <a:p>
          <a:endParaRPr lang="en-US"/>
        </a:p>
      </dgm:t>
    </dgm:pt>
    <dgm:pt modelId="{17C007D3-D7DB-47B3-BEC8-0B38EBA8E0B7}" type="pres">
      <dgm:prSet presAssocID="{0BCADFB4-A4D1-44BB-BC4D-83F8CC914C88}" presName="sp" presStyleCnt="0"/>
      <dgm:spPr/>
    </dgm:pt>
    <dgm:pt modelId="{C08904CC-66E9-44B2-97A6-808BAD0B4A2D}" type="pres">
      <dgm:prSet presAssocID="{3B4A949E-4D8B-4CD6-901C-A68342BF1A3D}" presName="linNode" presStyleCnt="0"/>
      <dgm:spPr/>
    </dgm:pt>
    <dgm:pt modelId="{BCBFA276-1769-4F38-B115-AB56FE5E101B}" type="pres">
      <dgm:prSet presAssocID="{3B4A949E-4D8B-4CD6-901C-A68342BF1A3D}" presName="parentText" presStyleLbl="node1" presStyleIdx="2" presStyleCnt="3" custScaleY="142506">
        <dgm:presLayoutVars>
          <dgm:chMax val="1"/>
          <dgm:bulletEnabled val="1"/>
        </dgm:presLayoutVars>
      </dgm:prSet>
      <dgm:spPr/>
      <dgm:t>
        <a:bodyPr/>
        <a:lstStyle/>
        <a:p>
          <a:endParaRPr lang="en-US"/>
        </a:p>
      </dgm:t>
    </dgm:pt>
    <dgm:pt modelId="{CCD8F452-EC08-40B9-93C0-9ACC8CC6C3D5}" type="pres">
      <dgm:prSet presAssocID="{3B4A949E-4D8B-4CD6-901C-A68342BF1A3D}" presName="descendantText" presStyleLbl="alignAccFollowNode1" presStyleIdx="2" presStyleCnt="3" custScaleY="198659">
        <dgm:presLayoutVars>
          <dgm:bulletEnabled val="1"/>
        </dgm:presLayoutVars>
      </dgm:prSet>
      <dgm:spPr/>
      <dgm:t>
        <a:bodyPr/>
        <a:lstStyle/>
        <a:p>
          <a:endParaRPr lang="en-US"/>
        </a:p>
      </dgm:t>
    </dgm:pt>
  </dgm:ptLst>
  <dgm:cxnLst>
    <dgm:cxn modelId="{40023790-2784-4253-B6E6-D636C52FF615}" srcId="{0D5FCF4A-484F-486B-B5F6-B62A25D47C25}" destId="{F48FF13D-647D-47DB-8838-466DEFB2E135}" srcOrd="1" destOrd="0" parTransId="{D64B1499-DDF2-4B55-9F2A-05E8303DC5AA}" sibTransId="{0BCADFB4-A4D1-44BB-BC4D-83F8CC914C88}"/>
    <dgm:cxn modelId="{8CD5C745-CAA0-4F5F-BC58-84E9F956B25C}" srcId="{3B4A949E-4D8B-4CD6-901C-A68342BF1A3D}" destId="{E5287BB7-D215-406A-A574-A63DF6C7BC91}" srcOrd="1" destOrd="0" parTransId="{60E7DF02-EB2D-4D67-90B1-BFA9C61131B2}" sibTransId="{80CDF918-A254-4C1C-BA82-8F17EA9B5DB7}"/>
    <dgm:cxn modelId="{5F6DEED3-BEC0-40D7-9088-78428F29FBDE}" type="presOf" srcId="{3B4A949E-4D8B-4CD6-901C-A68342BF1A3D}" destId="{BCBFA276-1769-4F38-B115-AB56FE5E101B}" srcOrd="0" destOrd="0" presId="urn:microsoft.com/office/officeart/2005/8/layout/vList5"/>
    <dgm:cxn modelId="{6D0B39B6-88E6-4E73-9053-1BA0A4FB9F8E}" type="presOf" srcId="{6EDB0FE0-7010-4BF5-9A32-0CD3AB69B4F9}" destId="{2964A94D-3220-4ECD-A6BC-A08C95D0BA5D}" srcOrd="0" destOrd="0" presId="urn:microsoft.com/office/officeart/2005/8/layout/vList5"/>
    <dgm:cxn modelId="{36D6110E-2FA2-4864-9F14-1911636E3C66}" type="presOf" srcId="{E5287BB7-D215-406A-A574-A63DF6C7BC91}" destId="{CCD8F452-EC08-40B9-93C0-9ACC8CC6C3D5}" srcOrd="0" destOrd="1" presId="urn:microsoft.com/office/officeart/2005/8/layout/vList5"/>
    <dgm:cxn modelId="{7A8EDB5A-90A2-44D1-8748-11AF5B5072EB}" type="presOf" srcId="{4CC9F27D-68E9-4542-892B-50846A642706}" destId="{CCD8F452-EC08-40B9-93C0-9ACC8CC6C3D5}" srcOrd="0" destOrd="0" presId="urn:microsoft.com/office/officeart/2005/8/layout/vList5"/>
    <dgm:cxn modelId="{09CEB38F-3117-45BC-9C53-3161ED6C1877}" srcId="{3B4A949E-4D8B-4CD6-901C-A68342BF1A3D}" destId="{4CC9F27D-68E9-4542-892B-50846A642706}" srcOrd="0" destOrd="0" parTransId="{C00D682C-5606-43E7-BD1C-0DFA45758E85}" sibTransId="{4ECE393C-204B-4629-B0CA-EEB42CF2555C}"/>
    <dgm:cxn modelId="{3B1BD72C-B1AA-472F-9D48-95836321B7F7}" srcId="{F527D0DB-0207-47BC-A229-4A6A68CDE5F9}" destId="{6B5486E8-20C3-46C2-B0E3-B0E1777CD72E}" srcOrd="0" destOrd="0" parTransId="{DE4F1E46-9F3C-4708-82C6-B2954B2328CA}" sibTransId="{B53A1C06-6211-46CC-B401-492DA3FBCA4C}"/>
    <dgm:cxn modelId="{8BC311B0-7280-4323-B02C-E0D9EF9978A8}" srcId="{0D5FCF4A-484F-486B-B5F6-B62A25D47C25}" destId="{F527D0DB-0207-47BC-A229-4A6A68CDE5F9}" srcOrd="0" destOrd="0" parTransId="{0BB02014-7541-442A-B082-F2651ECCD5A4}" sibTransId="{E9266619-B348-4768-A9EA-A43B0F0CAE08}"/>
    <dgm:cxn modelId="{14421D1A-4C57-4ACD-9C99-914C1D7F161E}" type="presOf" srcId="{6B5486E8-20C3-46C2-B0E3-B0E1777CD72E}" destId="{169B8DD5-FBF0-41A1-8DC9-F0901FDA7DB0}" srcOrd="0" destOrd="0" presId="urn:microsoft.com/office/officeart/2005/8/layout/vList5"/>
    <dgm:cxn modelId="{00C1A9F3-23E1-4081-8ED5-9C138A85D285}" type="presOf" srcId="{0D5FCF4A-484F-486B-B5F6-B62A25D47C25}" destId="{D8D73BCE-3BA7-4107-9A99-CFCD6D5E49B2}" srcOrd="0" destOrd="0" presId="urn:microsoft.com/office/officeart/2005/8/layout/vList5"/>
    <dgm:cxn modelId="{6CDAA4B6-803A-42B6-B01B-B9C61922CD61}" type="presOf" srcId="{52E815DA-4A82-48A4-8D51-E34237038CEB}" destId="{CCD8F452-EC08-40B9-93C0-9ACC8CC6C3D5}" srcOrd="0" destOrd="2" presId="urn:microsoft.com/office/officeart/2005/8/layout/vList5"/>
    <dgm:cxn modelId="{7F7D3B99-F847-4D51-A502-E4D8D99F65A8}" type="presOf" srcId="{F527D0DB-0207-47BC-A229-4A6A68CDE5F9}" destId="{F958C811-449C-4A66-BD95-97DA9F5B723A}" srcOrd="0" destOrd="0" presId="urn:microsoft.com/office/officeart/2005/8/layout/vList5"/>
    <dgm:cxn modelId="{150D34FF-AEDE-4669-82A3-CB72D5B434D8}" srcId="{F48FF13D-647D-47DB-8838-466DEFB2E135}" destId="{6EDB0FE0-7010-4BF5-9A32-0CD3AB69B4F9}" srcOrd="0" destOrd="0" parTransId="{1F0594BB-3064-48C0-90F0-46DC8D52CDFB}" sibTransId="{B84DD82D-A7C7-4A07-8E1D-FEF936BA8123}"/>
    <dgm:cxn modelId="{82C82F9B-042B-43E3-8575-EF9DAD4AAE70}" srcId="{0D5FCF4A-484F-486B-B5F6-B62A25D47C25}" destId="{3B4A949E-4D8B-4CD6-901C-A68342BF1A3D}" srcOrd="2" destOrd="0" parTransId="{18D8543E-004F-44F5-88D8-EF901BE3BB01}" sibTransId="{2095FBD7-C2AB-4FC2-BE6D-4CE58F0CBE7D}"/>
    <dgm:cxn modelId="{2F86F645-A2E4-4D31-ADB0-368EF24C5C83}" srcId="{3B4A949E-4D8B-4CD6-901C-A68342BF1A3D}" destId="{52E815DA-4A82-48A4-8D51-E34237038CEB}" srcOrd="2" destOrd="0" parTransId="{120DAC6D-A745-485C-9705-2EEEB12A452B}" sibTransId="{55865BBA-B758-4BEA-B955-E0CA8EA38062}"/>
    <dgm:cxn modelId="{B0533EFC-8A4F-4077-AE32-8A1E7197758E}" type="presOf" srcId="{F48FF13D-647D-47DB-8838-466DEFB2E135}" destId="{8789D064-A365-4456-806F-07EAE20DD115}" srcOrd="0" destOrd="0" presId="urn:microsoft.com/office/officeart/2005/8/layout/vList5"/>
    <dgm:cxn modelId="{D6F2CD1F-6CDB-4AED-BD37-85F5C3C94F8D}" type="presParOf" srcId="{D8D73BCE-3BA7-4107-9A99-CFCD6D5E49B2}" destId="{102BBFB6-0CBB-4DA8-B957-E8D9398A9E57}" srcOrd="0" destOrd="0" presId="urn:microsoft.com/office/officeart/2005/8/layout/vList5"/>
    <dgm:cxn modelId="{EE00C66C-8408-48B0-8233-8A0195D586CD}" type="presParOf" srcId="{102BBFB6-0CBB-4DA8-B957-E8D9398A9E57}" destId="{F958C811-449C-4A66-BD95-97DA9F5B723A}" srcOrd="0" destOrd="0" presId="urn:microsoft.com/office/officeart/2005/8/layout/vList5"/>
    <dgm:cxn modelId="{2B7BDC68-8BA4-41E2-92CE-5F741B90D449}" type="presParOf" srcId="{102BBFB6-0CBB-4DA8-B957-E8D9398A9E57}" destId="{169B8DD5-FBF0-41A1-8DC9-F0901FDA7DB0}" srcOrd="1" destOrd="0" presId="urn:microsoft.com/office/officeart/2005/8/layout/vList5"/>
    <dgm:cxn modelId="{351A52AC-CB61-48D2-AC22-E4074F8F2B7B}" type="presParOf" srcId="{D8D73BCE-3BA7-4107-9A99-CFCD6D5E49B2}" destId="{46AF8C35-8D4E-4BF1-B3D4-70B3C4BE804F}" srcOrd="1" destOrd="0" presId="urn:microsoft.com/office/officeart/2005/8/layout/vList5"/>
    <dgm:cxn modelId="{A9B23A5B-857B-43BE-8DB1-67CB3EE8651A}" type="presParOf" srcId="{D8D73BCE-3BA7-4107-9A99-CFCD6D5E49B2}" destId="{2E23906C-F05E-46FE-BDEC-2B89B463B119}" srcOrd="2" destOrd="0" presId="urn:microsoft.com/office/officeart/2005/8/layout/vList5"/>
    <dgm:cxn modelId="{54491BFE-BF2E-4991-AFE4-845A8E73D468}" type="presParOf" srcId="{2E23906C-F05E-46FE-BDEC-2B89B463B119}" destId="{8789D064-A365-4456-806F-07EAE20DD115}" srcOrd="0" destOrd="0" presId="urn:microsoft.com/office/officeart/2005/8/layout/vList5"/>
    <dgm:cxn modelId="{313F585F-7BAE-4025-88D9-D28A8163AB73}" type="presParOf" srcId="{2E23906C-F05E-46FE-BDEC-2B89B463B119}" destId="{2964A94D-3220-4ECD-A6BC-A08C95D0BA5D}" srcOrd="1" destOrd="0" presId="urn:microsoft.com/office/officeart/2005/8/layout/vList5"/>
    <dgm:cxn modelId="{60609A95-181B-43C9-B058-A198A521101A}" type="presParOf" srcId="{D8D73BCE-3BA7-4107-9A99-CFCD6D5E49B2}" destId="{17C007D3-D7DB-47B3-BEC8-0B38EBA8E0B7}" srcOrd="3" destOrd="0" presId="urn:microsoft.com/office/officeart/2005/8/layout/vList5"/>
    <dgm:cxn modelId="{179F0A0F-5C4A-4235-97B7-F7BF55E5562F}" type="presParOf" srcId="{D8D73BCE-3BA7-4107-9A99-CFCD6D5E49B2}" destId="{C08904CC-66E9-44B2-97A6-808BAD0B4A2D}" srcOrd="4" destOrd="0" presId="urn:microsoft.com/office/officeart/2005/8/layout/vList5"/>
    <dgm:cxn modelId="{230F80CD-6038-4E7E-9504-8B46EBFAA169}" type="presParOf" srcId="{C08904CC-66E9-44B2-97A6-808BAD0B4A2D}" destId="{BCBFA276-1769-4F38-B115-AB56FE5E101B}" srcOrd="0" destOrd="0" presId="urn:microsoft.com/office/officeart/2005/8/layout/vList5"/>
    <dgm:cxn modelId="{9CFE1DCD-AE05-4B4E-85AF-90F39901CF69}" type="presParOf" srcId="{C08904CC-66E9-44B2-97A6-808BAD0B4A2D}" destId="{CCD8F452-EC08-40B9-93C0-9ACC8CC6C3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F475E-9893-49C5-80F8-7F6FEE09DE42}">
      <dsp:nvSpPr>
        <dsp:cNvPr id="0" name=""/>
        <dsp:cNvSpPr/>
      </dsp:nvSpPr>
      <dsp:spPr>
        <a:xfrm rot="5400000">
          <a:off x="-246422" y="249056"/>
          <a:ext cx="1642814" cy="114997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No!</a:t>
          </a:r>
          <a:endParaRPr lang="en-US" sz="3200" kern="1200" dirty="0"/>
        </a:p>
      </dsp:txBody>
      <dsp:txXfrm rot="-5400000">
        <a:off x="0" y="577619"/>
        <a:ext cx="1149970" cy="492844"/>
      </dsp:txXfrm>
    </dsp:sp>
    <dsp:sp modelId="{68A83D26-2BD1-492C-9131-F1A9E24AF80B}">
      <dsp:nvSpPr>
        <dsp:cNvPr id="0" name=""/>
        <dsp:cNvSpPr/>
      </dsp:nvSpPr>
      <dsp:spPr>
        <a:xfrm rot="5400000">
          <a:off x="3622470" y="-2469865"/>
          <a:ext cx="1067829" cy="601282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CSS 3 (hyphenate-before, -after, -line, -character)</a:t>
          </a:r>
          <a:endParaRPr lang="en-US" sz="2000" kern="1200" dirty="0"/>
        </a:p>
      </dsp:txBody>
      <dsp:txXfrm rot="-5400000">
        <a:off x="1149971" y="54761"/>
        <a:ext cx="5960702" cy="963575"/>
      </dsp:txXfrm>
    </dsp:sp>
    <dsp:sp modelId="{AEF1066E-0442-4634-A6A5-8F3BFC9540BC}">
      <dsp:nvSpPr>
        <dsp:cNvPr id="0" name=""/>
        <dsp:cNvSpPr/>
      </dsp:nvSpPr>
      <dsp:spPr>
        <a:xfrm rot="5400000">
          <a:off x="-246422" y="1698314"/>
          <a:ext cx="1642814" cy="1149970"/>
        </a:xfrm>
        <a:prstGeom prst="chevron">
          <a:avLst/>
        </a:prstGeom>
        <a:solidFill>
          <a:schemeClr val="accent2">
            <a:hueOff val="-8755606"/>
            <a:satOff val="-7120"/>
            <a:lumOff val="9900"/>
            <a:alphaOff val="0"/>
          </a:schemeClr>
        </a:solidFill>
        <a:ln w="25400" cap="flat" cmpd="sng" algn="ctr">
          <a:solidFill>
            <a:schemeClr val="accent2">
              <a:hueOff val="-8755606"/>
              <a:satOff val="-7120"/>
              <a:lumOff val="99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Yes!</a:t>
          </a:r>
          <a:endParaRPr lang="en-US" sz="3200" kern="1200" dirty="0"/>
        </a:p>
      </dsp:txBody>
      <dsp:txXfrm rot="-5400000">
        <a:off x="0" y="2026877"/>
        <a:ext cx="1149970" cy="492844"/>
      </dsp:txXfrm>
    </dsp:sp>
    <dsp:sp modelId="{F46CFECA-3A02-4201-9264-35E8CE3A96A8}">
      <dsp:nvSpPr>
        <dsp:cNvPr id="0" name=""/>
        <dsp:cNvSpPr/>
      </dsp:nvSpPr>
      <dsp:spPr>
        <a:xfrm rot="5400000">
          <a:off x="3622470" y="-1020607"/>
          <a:ext cx="1067829" cy="6012829"/>
        </a:xfrm>
        <a:prstGeom prst="round2SameRect">
          <a:avLst/>
        </a:prstGeom>
        <a:solidFill>
          <a:schemeClr val="lt1">
            <a:alpha val="90000"/>
            <a:hueOff val="0"/>
            <a:satOff val="0"/>
            <a:lumOff val="0"/>
            <a:alphaOff val="0"/>
          </a:schemeClr>
        </a:solidFill>
        <a:ln w="25400" cap="flat" cmpd="sng" algn="ctr">
          <a:solidFill>
            <a:schemeClr val="accent2">
              <a:hueOff val="-8755606"/>
              <a:satOff val="-7120"/>
              <a:lumOff val="99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Hyphens: none, or –</a:t>
          </a:r>
          <a:r>
            <a:rPr lang="en-US" sz="2000" kern="1200" dirty="0" err="1" smtClean="0"/>
            <a:t>webkit</a:t>
          </a:r>
          <a:r>
            <a:rPr lang="en-US" sz="2000" kern="1200" dirty="0" smtClean="0"/>
            <a:t>,  -</a:t>
          </a:r>
          <a:r>
            <a:rPr lang="en-US" sz="2000" kern="1200" dirty="0" err="1" smtClean="0"/>
            <a:t>moz</a:t>
          </a:r>
          <a:r>
            <a:rPr lang="en-US" sz="2000" kern="1200" dirty="0" smtClean="0"/>
            <a:t>, and adobe variants</a:t>
          </a:r>
          <a:endParaRPr lang="en-US" sz="2000" kern="1200" dirty="0"/>
        </a:p>
      </dsp:txBody>
      <dsp:txXfrm rot="-5400000">
        <a:off x="1149971" y="1504019"/>
        <a:ext cx="5960702" cy="963575"/>
      </dsp:txXfrm>
    </dsp:sp>
    <dsp:sp modelId="{4BE6D2AE-D9B3-4351-BAC5-A58516568DF5}">
      <dsp:nvSpPr>
        <dsp:cNvPr id="0" name=""/>
        <dsp:cNvSpPr/>
      </dsp:nvSpPr>
      <dsp:spPr>
        <a:xfrm rot="5400000">
          <a:off x="-246422" y="3147573"/>
          <a:ext cx="1642814" cy="1149970"/>
        </a:xfrm>
        <a:prstGeom prst="chevron">
          <a:avLst/>
        </a:prstGeom>
        <a:solidFill>
          <a:schemeClr val="accent2">
            <a:hueOff val="-17511213"/>
            <a:satOff val="-14239"/>
            <a:lumOff val="19801"/>
            <a:alphaOff val="0"/>
          </a:schemeClr>
        </a:solidFill>
        <a:ln w="25400" cap="flat" cmpd="sng" algn="ctr">
          <a:solidFill>
            <a:schemeClr val="accent2">
              <a:hueOff val="-17511213"/>
              <a:satOff val="-14239"/>
              <a:lumOff val="198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Kinda</a:t>
          </a:r>
          <a:r>
            <a:rPr lang="en-US" sz="3200" kern="1200" dirty="0" smtClean="0"/>
            <a:t>!</a:t>
          </a:r>
          <a:endParaRPr lang="en-US" sz="3200" kern="1200" dirty="0"/>
        </a:p>
      </dsp:txBody>
      <dsp:txXfrm rot="-5400000">
        <a:off x="0" y="3476136"/>
        <a:ext cx="1149970" cy="492844"/>
      </dsp:txXfrm>
    </dsp:sp>
    <dsp:sp modelId="{00D0E0DE-21A9-425A-84B4-1646139E35ED}">
      <dsp:nvSpPr>
        <dsp:cNvPr id="0" name=""/>
        <dsp:cNvSpPr/>
      </dsp:nvSpPr>
      <dsp:spPr>
        <a:xfrm rot="5400000">
          <a:off x="3622470" y="428650"/>
          <a:ext cx="1067829" cy="6012829"/>
        </a:xfrm>
        <a:prstGeom prst="round2SameRect">
          <a:avLst/>
        </a:prstGeom>
        <a:solidFill>
          <a:schemeClr val="lt1">
            <a:alpha val="90000"/>
            <a:hueOff val="0"/>
            <a:satOff val="0"/>
            <a:lumOff val="0"/>
            <a:alphaOff val="0"/>
          </a:schemeClr>
        </a:solidFill>
        <a:ln w="25400" cap="flat" cmpd="sng" algn="ctr">
          <a:solidFill>
            <a:schemeClr val="accent2">
              <a:hueOff val="-17511213"/>
              <a:satOff val="-14239"/>
              <a:lumOff val="198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t>Hyphens:manual</a:t>
          </a:r>
          <a:r>
            <a:rPr lang="en-US" sz="2000" kern="1200" dirty="0" smtClean="0">
              <a:latin typeface="Minion Pro" pitchFamily="18" charset="0"/>
            </a:rPr>
            <a:t>(</a:t>
          </a:r>
          <a:r>
            <a:rPr lang="en-US" sz="2000" kern="1200" dirty="0" smtClean="0">
              <a:latin typeface="Source Code Pro" pitchFamily="49" charset="0"/>
            </a:rPr>
            <a:t>&amp;#173;</a:t>
          </a:r>
          <a:r>
            <a:rPr lang="en-US" sz="2000" kern="1200" dirty="0" smtClean="0">
              <a:latin typeface="Minion Pro" pitchFamily="18" charset="0"/>
            </a:rPr>
            <a:t>)</a:t>
          </a:r>
          <a:endParaRPr lang="en-US" sz="2000" kern="1200" dirty="0"/>
        </a:p>
        <a:p>
          <a:pPr marL="228600" lvl="1" indent="-228600" algn="l" defTabSz="889000">
            <a:lnSpc>
              <a:spcPct val="90000"/>
            </a:lnSpc>
            <a:spcBef>
              <a:spcPct val="0"/>
            </a:spcBef>
            <a:spcAft>
              <a:spcPct val="15000"/>
            </a:spcAft>
            <a:buChar char="••"/>
          </a:pPr>
          <a:r>
            <a:rPr lang="en-US" sz="2000" kern="1200" dirty="0" smtClean="0"/>
            <a:t>Soft hyphens on Nook and Kobo Arc aren’t formatted right. They (and </a:t>
          </a:r>
          <a:r>
            <a:rPr lang="en-US" sz="2000" kern="1200" dirty="0" err="1" smtClean="0"/>
            <a:t>Readium</a:t>
          </a:r>
          <a:r>
            <a:rPr lang="en-US" sz="2000" kern="1200" dirty="0" smtClean="0"/>
            <a:t>) will not auto hyphenate.</a:t>
          </a:r>
          <a:endParaRPr lang="en-US" sz="2000" kern="1200" dirty="0"/>
        </a:p>
      </dsp:txBody>
      <dsp:txXfrm rot="-5400000">
        <a:off x="1149971" y="2953277"/>
        <a:ext cx="5960702" cy="963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1E89D-53AA-4046-8257-3382991E1E65}"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18FA4-68FB-43B9-AD21-C6907261E4CD}" type="slidenum">
              <a:rPr lang="en-US" smtClean="0"/>
              <a:pPr/>
              <a:t>‹#›</a:t>
            </a:fld>
            <a:endParaRPr lang="en-US"/>
          </a:p>
        </p:txBody>
      </p:sp>
    </p:spTree>
    <p:extLst>
      <p:ext uri="{BB962C8B-B14F-4D97-AF65-F5344CB8AC3E}">
        <p14:creationId xmlns:p14="http://schemas.microsoft.com/office/powerpoint/2010/main" val="243939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a:t>
            </a:r>
            <a:r>
              <a:rPr lang="en-US" baseline="0" dirty="0" smtClean="0"/>
              <a:t>categories of metadata are included in the EPUB3 container. Information about the EPUB container itself (is it encrypted, who owns the rights, </a:t>
            </a:r>
            <a:r>
              <a:rPr lang="en-US" baseline="0" dirty="0" err="1" smtClean="0"/>
              <a:t>etc</a:t>
            </a:r>
            <a:r>
              <a:rPr lang="en-US" baseline="0" dirty="0" smtClean="0"/>
              <a:t>), information about the publication as a whole (Title, author, publisher, </a:t>
            </a:r>
            <a:r>
              <a:rPr lang="en-US" baseline="0" dirty="0" err="1" smtClean="0"/>
              <a:t>etc</a:t>
            </a:r>
            <a:r>
              <a:rPr lang="en-US" baseline="0" dirty="0" smtClean="0"/>
              <a:t>), information about the structure (which content documents go where and when, are they reflowable or fixed, etc.), and information about the content (does this content document have scripts, </a:t>
            </a:r>
            <a:r>
              <a:rPr lang="en-US" baseline="0" dirty="0" err="1" smtClean="0"/>
              <a:t>MathML</a:t>
            </a:r>
            <a:r>
              <a:rPr lang="en-US" baseline="0" dirty="0" smtClean="0"/>
              <a:t>, SVGs, etc.).</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4</a:t>
            </a:fld>
            <a:endParaRPr lang="en-US"/>
          </a:p>
        </p:txBody>
      </p:sp>
    </p:spTree>
    <p:extLst>
      <p:ext uri="{BB962C8B-B14F-4D97-AF65-F5344CB8AC3E}">
        <p14:creationId xmlns:p14="http://schemas.microsoft.com/office/powerpoint/2010/main" val="109306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26</a:t>
            </a:fld>
            <a:endParaRPr lang="en-US"/>
          </a:p>
        </p:txBody>
      </p:sp>
    </p:spTree>
    <p:extLst>
      <p:ext uri="{BB962C8B-B14F-4D97-AF65-F5344CB8AC3E}">
        <p14:creationId xmlns:p14="http://schemas.microsoft.com/office/powerpoint/2010/main" val="95811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27</a:t>
            </a:fld>
            <a:endParaRPr lang="en-US"/>
          </a:p>
        </p:txBody>
      </p:sp>
    </p:spTree>
    <p:extLst>
      <p:ext uri="{BB962C8B-B14F-4D97-AF65-F5344CB8AC3E}">
        <p14:creationId xmlns:p14="http://schemas.microsoft.com/office/powerpoint/2010/main" val="95811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support is abysmal, do we dedicate resources to adding </a:t>
            </a:r>
            <a:r>
              <a:rPr lang="en-US" dirty="0" err="1" smtClean="0"/>
              <a:t>epub:type</a:t>
            </a:r>
            <a:r>
              <a:rPr lang="en-US" baseline="0" dirty="0" smtClean="0"/>
              <a:t> attribute? If it has potential accessibility uses (like for navigation or description, then absolutely. Otherwise, determine if there’s some potential use for it, and then figure out how to make that happen without relying on reading systems to do anything. We need to show how super killer it would be to have a list of all of the book’s topic sentences by creating that list and doing something killer with it or how totally ominous it would be if warnings flashed or played ominous music (it’d be like Geocities all over again).</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28</a:t>
            </a:fld>
            <a:endParaRPr lang="en-US"/>
          </a:p>
        </p:txBody>
      </p:sp>
    </p:spTree>
    <p:extLst>
      <p:ext uri="{BB962C8B-B14F-4D97-AF65-F5344CB8AC3E}">
        <p14:creationId xmlns:p14="http://schemas.microsoft.com/office/powerpoint/2010/main" val="200828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35</a:t>
            </a:fld>
            <a:endParaRPr lang="en-US"/>
          </a:p>
        </p:txBody>
      </p:sp>
    </p:spTree>
    <p:extLst>
      <p:ext uri="{BB962C8B-B14F-4D97-AF65-F5344CB8AC3E}">
        <p14:creationId xmlns:p14="http://schemas.microsoft.com/office/powerpoint/2010/main" val="200424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Azardi</a:t>
            </a:r>
            <a:r>
              <a:rPr lang="en-US" dirty="0" smtClean="0"/>
              <a:t> allows the reader</a:t>
            </a:r>
            <a:r>
              <a:rPr lang="en-US" baseline="0" dirty="0" smtClean="0"/>
              <a:t> to change the background color so it’s easy to test dark background/night mode.</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36</a:t>
            </a:fld>
            <a:endParaRPr lang="en-US"/>
          </a:p>
        </p:txBody>
      </p:sp>
    </p:spTree>
    <p:extLst>
      <p:ext uri="{BB962C8B-B14F-4D97-AF65-F5344CB8AC3E}">
        <p14:creationId xmlns:p14="http://schemas.microsoft.com/office/powerpoint/2010/main" val="421903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50</a:t>
            </a:fld>
            <a:endParaRPr lang="en-US"/>
          </a:p>
        </p:txBody>
      </p:sp>
    </p:spTree>
    <p:extLst>
      <p:ext uri="{BB962C8B-B14F-4D97-AF65-F5344CB8AC3E}">
        <p14:creationId xmlns:p14="http://schemas.microsoft.com/office/powerpoint/2010/main" val="103128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55</a:t>
            </a:fld>
            <a:endParaRPr lang="en-US"/>
          </a:p>
        </p:txBody>
      </p:sp>
    </p:spTree>
    <p:extLst>
      <p:ext uri="{BB962C8B-B14F-4D97-AF65-F5344CB8AC3E}">
        <p14:creationId xmlns:p14="http://schemas.microsoft.com/office/powerpoint/2010/main" val="147881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61</a:t>
            </a:fld>
            <a:endParaRPr lang="en-US"/>
          </a:p>
        </p:txBody>
      </p:sp>
    </p:spTree>
    <p:extLst>
      <p:ext uri="{BB962C8B-B14F-4D97-AF65-F5344CB8AC3E}">
        <p14:creationId xmlns:p14="http://schemas.microsoft.com/office/powerpoint/2010/main" val="67635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63</a:t>
            </a:fld>
            <a:endParaRPr lang="en-US"/>
          </a:p>
        </p:txBody>
      </p:sp>
    </p:spTree>
    <p:extLst>
      <p:ext uri="{BB962C8B-B14F-4D97-AF65-F5344CB8AC3E}">
        <p14:creationId xmlns:p14="http://schemas.microsoft.com/office/powerpoint/2010/main" val="124796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container metadata,</a:t>
            </a:r>
            <a:r>
              <a:rPr lang="en-US" baseline="0" dirty="0" smtClean="0"/>
              <a:t> contained in the META-INF folder is fairly set as far as what we can and can’t manipulate. Reading systems may require additional information, like Apple’s display options addition, or provide or restrict encryption schemes, but we’re going to leave that alone because it’s just a bunch of reading specifications and checking off boxes. We will discuss the structure and content data later when we cover specific issues, so right now we’re going to briefly talk about how to wrangle publication metadata.</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5</a:t>
            </a:fld>
            <a:endParaRPr lang="en-US"/>
          </a:p>
        </p:txBody>
      </p:sp>
    </p:spTree>
    <p:extLst>
      <p:ext uri="{BB962C8B-B14F-4D97-AF65-F5344CB8AC3E}">
        <p14:creationId xmlns:p14="http://schemas.microsoft.com/office/powerpoint/2010/main" val="109306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Date is used by </a:t>
            </a:r>
            <a:r>
              <a:rPr lang="en-US" dirty="0" err="1" smtClean="0"/>
              <a:t>iBooks</a:t>
            </a:r>
            <a:r>
              <a:rPr lang="en-US" dirty="0" smtClean="0"/>
              <a:t> to force cache release, very rarely are</a:t>
            </a:r>
            <a:r>
              <a:rPr lang="en-US" baseline="0" dirty="0" smtClean="0"/>
              <a:t> contributor, coverage, date, description, format, publisher, relation, rights, source, subject, or type displayed to the reader.</a:t>
            </a:r>
            <a:endParaRPr lang="en-US" dirty="0" smtClean="0"/>
          </a:p>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7</a:t>
            </a:fld>
            <a:endParaRPr lang="en-US"/>
          </a:p>
        </p:txBody>
      </p:sp>
    </p:spTree>
    <p:extLst>
      <p:ext uri="{BB962C8B-B14F-4D97-AF65-F5344CB8AC3E}">
        <p14:creationId xmlns:p14="http://schemas.microsoft.com/office/powerpoint/2010/main" val="288234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most</a:t>
            </a:r>
            <a:r>
              <a:rPr lang="en-US" baseline="0" dirty="0" smtClean="0"/>
              <a:t> part reading systems will gracefully ignore information it can’t use. They will generally display the author and title, less commonly the publisher or description, rarely it will use or provide the reader with information about rights and publication dates. As best practice, we encourage our publishers to include as much information as possible. There are two notable exceptions.</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8</a:t>
            </a:fld>
            <a:endParaRPr lang="en-US"/>
          </a:p>
        </p:txBody>
      </p:sp>
    </p:spTree>
    <p:extLst>
      <p:ext uri="{BB962C8B-B14F-4D97-AF65-F5344CB8AC3E}">
        <p14:creationId xmlns:p14="http://schemas.microsoft.com/office/powerpoint/2010/main" val="209408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now</a:t>
            </a:r>
            <a:r>
              <a:rPr lang="en-US" baseline="0" dirty="0" smtClean="0"/>
              <a:t> we recommend not including additional title and creator information to avoid confusion. Additional information can be supplied within the content </a:t>
            </a:r>
            <a:r>
              <a:rPr lang="en-US" baseline="0" smtClean="0"/>
              <a:t>and the </a:t>
            </a:r>
            <a:r>
              <a:rPr lang="en-US" baseline="0" dirty="0" smtClean="0"/>
              <a:t>good news is that many retailers will allow you to re-introduce this information when you supply the file.</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9</a:t>
            </a:fld>
            <a:endParaRPr lang="en-US"/>
          </a:p>
        </p:txBody>
      </p:sp>
    </p:spTree>
    <p:extLst>
      <p:ext uri="{BB962C8B-B14F-4D97-AF65-F5344CB8AC3E}">
        <p14:creationId xmlns:p14="http://schemas.microsoft.com/office/powerpoint/2010/main" val="358698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Navigation is one</a:t>
            </a:r>
            <a:r>
              <a:rPr lang="en-US" baseline="0" dirty="0" smtClean="0"/>
              <a:t> of the most important things to get right in an </a:t>
            </a:r>
            <a:r>
              <a:rPr lang="en-US" baseline="0" dirty="0" err="1" smtClean="0"/>
              <a:t>ebook</a:t>
            </a:r>
            <a:r>
              <a:rPr lang="en-US" baseline="0" dirty="0" smtClean="0"/>
              <a:t>. I’m sure I’m not alone in having bought an </a:t>
            </a:r>
            <a:r>
              <a:rPr lang="en-US" baseline="0" dirty="0" err="1" smtClean="0"/>
              <a:t>ebook</a:t>
            </a:r>
            <a:r>
              <a:rPr lang="en-US" baseline="0" dirty="0" smtClean="0"/>
              <a:t> only to find that the whole thing is one chapter. It’s incredibly frustrating, and that’s not the first impression you want to give your readers. Making books easy to get around inside of is very important, and if we can add in some extra bells and whistles like giving common page numbers between print and </a:t>
            </a:r>
            <a:r>
              <a:rPr lang="en-US" baseline="0" dirty="0" err="1" smtClean="0"/>
              <a:t>ebook</a:t>
            </a:r>
            <a:r>
              <a:rPr lang="en-US" baseline="0" dirty="0" smtClean="0"/>
              <a:t> versions, that’s even better. So, what are the aspects of Navigation that we’ll be looking at?</a:t>
            </a:r>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10</a:t>
            </a:fld>
            <a:endParaRPr lang="en-US"/>
          </a:p>
        </p:txBody>
      </p:sp>
    </p:spTree>
    <p:extLst>
      <p:ext uri="{BB962C8B-B14F-4D97-AF65-F5344CB8AC3E}">
        <p14:creationId xmlns:p14="http://schemas.microsoft.com/office/powerpoint/2010/main" val="44543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16</a:t>
            </a:fld>
            <a:endParaRPr lang="en-US"/>
          </a:p>
        </p:txBody>
      </p:sp>
    </p:spTree>
    <p:extLst>
      <p:ext uri="{BB962C8B-B14F-4D97-AF65-F5344CB8AC3E}">
        <p14:creationId xmlns:p14="http://schemas.microsoft.com/office/powerpoint/2010/main" val="11129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24</a:t>
            </a:fld>
            <a:endParaRPr lang="en-US"/>
          </a:p>
        </p:txBody>
      </p:sp>
    </p:spTree>
    <p:extLst>
      <p:ext uri="{BB962C8B-B14F-4D97-AF65-F5344CB8AC3E}">
        <p14:creationId xmlns:p14="http://schemas.microsoft.com/office/powerpoint/2010/main" val="95811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18FA4-68FB-43B9-AD21-C6907261E4CD}" type="slidenum">
              <a:rPr lang="en-US" smtClean="0"/>
              <a:pPr/>
              <a:t>25</a:t>
            </a:fld>
            <a:endParaRPr lang="en-US"/>
          </a:p>
        </p:txBody>
      </p:sp>
    </p:spTree>
    <p:extLst>
      <p:ext uri="{BB962C8B-B14F-4D97-AF65-F5344CB8AC3E}">
        <p14:creationId xmlns:p14="http://schemas.microsoft.com/office/powerpoint/2010/main" val="9581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6511E-D58D-4C9C-B7FA-72ECD5748AB2}"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22508924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6511E-D58D-4C9C-B7FA-72ECD5748AB2}"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141693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6511E-D58D-4C9C-B7FA-72ECD5748AB2}"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334739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6511E-D58D-4C9C-B7FA-72ECD5748AB2}"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2944619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6511E-D58D-4C9C-B7FA-72ECD5748AB2}"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376790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16511E-D58D-4C9C-B7FA-72ECD5748AB2}"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95177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6511E-D58D-4C9C-B7FA-72ECD5748AB2}" type="datetimeFigureOut">
              <a:rPr lang="en-US" smtClean="0"/>
              <a:pPr/>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38452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6511E-D58D-4C9C-B7FA-72ECD5748AB2}" type="datetimeFigureOut">
              <a:rPr lang="en-US" smtClean="0"/>
              <a:pPr/>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307497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6511E-D58D-4C9C-B7FA-72ECD5748AB2}" type="datetimeFigureOut">
              <a:rPr lang="en-US" smtClean="0"/>
              <a:pPr/>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279782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6511E-D58D-4C9C-B7FA-72ECD5748AB2}"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211297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6511E-D58D-4C9C-B7FA-72ECD5748AB2}"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9C8-CCED-4336-9C2D-822FA41AB4DC}" type="slidenum">
              <a:rPr lang="en-US" smtClean="0"/>
              <a:pPr/>
              <a:t>‹#›</a:t>
            </a:fld>
            <a:endParaRPr lang="en-US"/>
          </a:p>
        </p:txBody>
      </p:sp>
    </p:spTree>
    <p:extLst>
      <p:ext uri="{BB962C8B-B14F-4D97-AF65-F5344CB8AC3E}">
        <p14:creationId xmlns:p14="http://schemas.microsoft.com/office/powerpoint/2010/main" val="160097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6511E-D58D-4C9C-B7FA-72ECD5748AB2}" type="datetimeFigureOut">
              <a:rPr lang="en-US" smtClean="0"/>
              <a:pPr/>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F9C8-CCED-4336-9C2D-822FA41AB4DC}" type="slidenum">
              <a:rPr lang="en-US" smtClean="0"/>
              <a:pPr/>
              <a:t>‹#›</a:t>
            </a:fld>
            <a:endParaRPr lang="en-US"/>
          </a:p>
        </p:txBody>
      </p:sp>
    </p:spTree>
    <p:extLst>
      <p:ext uri="{BB962C8B-B14F-4D97-AF65-F5344CB8AC3E}">
        <p14:creationId xmlns:p14="http://schemas.microsoft.com/office/powerpoint/2010/main" val="302536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nion Pro"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nion Pro"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nion Pro"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nion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1470025"/>
          </a:xfrm>
        </p:spPr>
        <p:txBody>
          <a:bodyPr>
            <a:normAutofit fontScale="90000"/>
          </a:bodyPr>
          <a:lstStyle/>
          <a:p>
            <a:r>
              <a:rPr lang="en-US" sz="6000" dirty="0" smtClean="0"/>
              <a:t>Open Standards </a:t>
            </a:r>
            <a:r>
              <a:rPr lang="en-US" dirty="0" smtClean="0"/>
              <a:t/>
            </a:r>
            <a:br>
              <a:rPr lang="en-US" dirty="0" smtClean="0"/>
            </a:br>
            <a:r>
              <a:rPr lang="en-US" dirty="0" smtClean="0"/>
              <a:t>in the </a:t>
            </a:r>
            <a:br>
              <a:rPr lang="en-US" dirty="0" smtClean="0"/>
            </a:br>
            <a:r>
              <a:rPr lang="en-US" sz="6000" dirty="0" smtClean="0"/>
              <a:t>Walled Garden</a:t>
            </a:r>
            <a:endParaRPr lang="en-US" sz="6000" dirty="0"/>
          </a:p>
        </p:txBody>
      </p:sp>
      <p:sp>
        <p:nvSpPr>
          <p:cNvPr id="5" name="Subtitle 4"/>
          <p:cNvSpPr>
            <a:spLocks noGrp="1"/>
          </p:cNvSpPr>
          <p:nvPr>
            <p:ph type="subTitle" idx="1"/>
          </p:nvPr>
        </p:nvSpPr>
        <p:spPr>
          <a:xfrm>
            <a:off x="1371600" y="4343400"/>
            <a:ext cx="6400800" cy="1752600"/>
          </a:xfrm>
        </p:spPr>
        <p:txBody>
          <a:bodyPr>
            <a:normAutofit fontScale="85000" lnSpcReduction="20000"/>
          </a:bodyPr>
          <a:lstStyle/>
          <a:p>
            <a:r>
              <a:rPr lang="en-US" dirty="0" smtClean="0"/>
              <a:t>Tom </a:t>
            </a:r>
            <a:r>
              <a:rPr lang="en-US" dirty="0" err="1" smtClean="0"/>
              <a:t>McCluskey</a:t>
            </a:r>
            <a:r>
              <a:rPr lang="en-US" dirty="0" smtClean="0"/>
              <a:t> @</a:t>
            </a:r>
            <a:r>
              <a:rPr lang="en-US" dirty="0" err="1" smtClean="0"/>
              <a:t>TomMcCluskey</a:t>
            </a:r>
            <a:endParaRPr lang="en-US" dirty="0" smtClean="0"/>
          </a:p>
          <a:p>
            <a:r>
              <a:rPr lang="en-US" dirty="0" smtClean="0"/>
              <a:t>Amanda </a:t>
            </a:r>
            <a:r>
              <a:rPr lang="en-US" dirty="0" err="1" smtClean="0"/>
              <a:t>Gomm</a:t>
            </a:r>
            <a:r>
              <a:rPr lang="en-US" dirty="0" smtClean="0"/>
              <a:t> @</a:t>
            </a:r>
            <a:r>
              <a:rPr lang="en-US" dirty="0" err="1" smtClean="0"/>
              <a:t>agomm</a:t>
            </a:r>
            <a:endParaRPr lang="en-US" dirty="0" smtClean="0"/>
          </a:p>
          <a:p>
            <a:r>
              <a:rPr lang="en-US" dirty="0" smtClean="0"/>
              <a:t>Digital Bindery</a:t>
            </a:r>
          </a:p>
          <a:p>
            <a:r>
              <a:rPr lang="en-US" dirty="0" smtClean="0"/>
              <a:t>www.digitalbindery.com</a:t>
            </a:r>
            <a:endParaRPr lang="en-US" dirty="0"/>
          </a:p>
        </p:txBody>
      </p:sp>
    </p:spTree>
    <p:extLst>
      <p:ext uri="{BB962C8B-B14F-4D97-AF65-F5344CB8AC3E}">
        <p14:creationId xmlns:p14="http://schemas.microsoft.com/office/powerpoint/2010/main" val="258811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My Documents\Digital Bindery\Walled Garden\presentation\carrick.png"/>
          <p:cNvPicPr>
            <a:picLocks noChangeAspect="1" noChangeArrowheads="1"/>
          </p:cNvPicPr>
          <p:nvPr/>
        </p:nvPicPr>
        <p:blipFill>
          <a:blip r:embed="rId3" cstate="print"/>
          <a:srcRect/>
          <a:stretch>
            <a:fillRect/>
          </a:stretch>
        </p:blipFill>
        <p:spPr bwMode="auto">
          <a:xfrm>
            <a:off x="1600200" y="2590800"/>
            <a:ext cx="5995988" cy="2654300"/>
          </a:xfrm>
          <a:prstGeom prst="rect">
            <a:avLst/>
          </a:prstGeom>
          <a:noFill/>
        </p:spPr>
      </p:pic>
      <p:sp>
        <p:nvSpPr>
          <p:cNvPr id="5"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solidFill>
                <a:effectLst/>
                <a:uLnTx/>
                <a:uFillTx/>
                <a:latin typeface="Myriad Pro" pitchFamily="34" charset="0"/>
                <a:ea typeface="+mj-ea"/>
                <a:cs typeface="+mj-cs"/>
              </a:rPr>
              <a:t>Navigation</a:t>
            </a:r>
            <a:br>
              <a:rPr kumimoji="0" lang="en-US" sz="44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27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pic>
        <p:nvPicPr>
          <p:cNvPr id="1031" name="Picture 7" descr="F:\My Documents\Digital Bindery\Walled Garden\presentation\sextant.jpg"/>
          <p:cNvPicPr>
            <a:picLocks noChangeAspect="1" noChangeArrowheads="1"/>
          </p:cNvPicPr>
          <p:nvPr/>
        </p:nvPicPr>
        <p:blipFill>
          <a:blip r:embed="rId4" cstate="print"/>
          <a:srcRect/>
          <a:stretch>
            <a:fillRect/>
          </a:stretch>
        </p:blipFill>
        <p:spPr bwMode="auto">
          <a:xfrm>
            <a:off x="1371600" y="1524000"/>
            <a:ext cx="6581453" cy="43931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solidFill>
                <a:effectLst/>
                <a:uLnTx/>
                <a:uFillTx/>
                <a:latin typeface="Myriad Pro" pitchFamily="34" charset="0"/>
                <a:ea typeface="+mj-ea"/>
                <a:cs typeface="+mj-cs"/>
              </a:rPr>
              <a:t>Navigation</a:t>
            </a:r>
            <a:br>
              <a:rPr kumimoji="0" lang="en-US" sz="44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r>
              <a:rPr kumimoji="0" lang="en-US" sz="3100" b="0" i="0" u="none" strike="noStrike" kern="1200" cap="none" spc="0" normalizeH="0" baseline="0" noProof="0" dirty="0" smtClean="0">
                <a:ln>
                  <a:noFill/>
                </a:ln>
                <a:solidFill>
                  <a:schemeClr val="accent2"/>
                </a:solidFill>
                <a:effectLst/>
                <a:uLnTx/>
                <a:uFillTx/>
                <a:latin typeface="Myriad Pro" pitchFamily="34" charset="0"/>
                <a:ea typeface="+mj-ea"/>
                <a:cs typeface="+mj-cs"/>
              </a:rPr>
              <a:t>(highly scientific)</a:t>
            </a:r>
            <a:endParaRPr kumimoji="0" lang="en-US" sz="31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graphicFrame>
        <p:nvGraphicFramePr>
          <p:cNvPr id="3" name="Chart 2"/>
          <p:cNvGraphicFramePr/>
          <p:nvPr/>
        </p:nvGraphicFramePr>
        <p:xfrm>
          <a:off x="1524000" y="1524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Table of Contents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accent2"/>
                </a:solidFill>
                <a:latin typeface="Myriad Pro" pitchFamily="34" charset="0"/>
                <a:ea typeface="+mj-ea"/>
                <a:cs typeface="+mj-cs"/>
              </a:rPr>
              <a:t>(it’s kind of a big deal)</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 main way for readers to get around your </a:t>
            </a:r>
            <a:r>
              <a:rPr lang="en-US" sz="2800" dirty="0" err="1" smtClean="0">
                <a:latin typeface="Minion Pro" pitchFamily="18" charset="0"/>
              </a:rPr>
              <a:t>ebook</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Lists all the main content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Basic functionality universally supported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Two different but compatible formats for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epub</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2.0.1 and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epub</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Great! No problems then, right? Well…</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Nested TOCs</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381000" y="5029200"/>
            <a:ext cx="8382000" cy="1066800"/>
          </a:xfrm>
          <a:prstGeom prst="rect">
            <a:avLst/>
          </a:prstGeo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Nook won’t nest at all</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Kobo Arc only goes 3 levels deep (sub-sub-items)</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pic>
        <p:nvPicPr>
          <p:cNvPr id="1026" name="Picture 2" descr="F:\My Documents\Digital Bindery\Walled Garden\presentation\nested.PNG"/>
          <p:cNvPicPr>
            <a:picLocks noChangeAspect="1" noChangeArrowheads="1"/>
          </p:cNvPicPr>
          <p:nvPr/>
        </p:nvPicPr>
        <p:blipFill>
          <a:blip r:embed="rId2" cstate="print"/>
          <a:srcRect/>
          <a:stretch>
            <a:fillRect/>
          </a:stretch>
        </p:blipFill>
        <p:spPr bwMode="auto">
          <a:xfrm>
            <a:off x="1905000" y="1219200"/>
            <a:ext cx="5638800" cy="3676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TOC Workarounds</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800" dirty="0" smtClean="0">
                <a:latin typeface="Minion Pro" pitchFamily="18" charset="0"/>
              </a:rPr>
              <a:t>Good navigation is critical!</a:t>
            </a:r>
            <a:endParaRPr kumimoji="0" lang="en-US" sz="4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Consider not nesting at 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If nesting is critical, try to ensure that the top level items are usefully granular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Include a </a:t>
            </a:r>
            <a:r>
              <a:rPr lang="en-US" sz="3200" dirty="0" err="1" smtClean="0">
                <a:latin typeface="Minion Pro" pitchFamily="18" charset="0"/>
              </a:rPr>
              <a:t>toc.xhtml</a:t>
            </a:r>
            <a:r>
              <a:rPr lang="en-US" sz="3200" dirty="0" smtClean="0">
                <a:latin typeface="Minion Pro" pitchFamily="18" charset="0"/>
              </a:rPr>
              <a:t> in your Table of Contents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Top level items can link to pages that break down the content in finer detail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If</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you’re not worried about nook </a:t>
            </a:r>
            <a:r>
              <a:rPr kumimoji="0" lang="en-US" sz="3200" b="0" i="0" u="none" strike="noStrike" kern="1200" cap="none" spc="0" normalizeH="0" noProof="0" dirty="0" err="1" smtClean="0">
                <a:ln>
                  <a:noFill/>
                </a:ln>
                <a:solidFill>
                  <a:schemeClr val="tx1"/>
                </a:solidFill>
                <a:effectLst/>
                <a:uLnTx/>
                <a:uFillTx/>
                <a:latin typeface="Minion Pro" pitchFamily="18" charset="0"/>
                <a:ea typeface="+mn-ea"/>
                <a:cs typeface="+mn-cs"/>
              </a:rPr>
              <a:t>eInk</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or Kobo Arc, nest away!</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Nonlinear Content</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noProof="0" dirty="0" smtClean="0">
                <a:latin typeface="Minion Pro" pitchFamily="18" charset="0"/>
              </a:rPr>
              <a:t>Lets you hide content from readers! Wait, what? Why?</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Books in which there is an adventure that you choose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Footnotes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Covers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Any ancillary content</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Nonlinear Content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100" dirty="0" smtClean="0">
                <a:solidFill>
                  <a:schemeClr val="accent2"/>
                </a:solidFill>
                <a:latin typeface="Myriad Pro" pitchFamily="34" charset="0"/>
                <a:ea typeface="+mj-ea"/>
                <a:cs typeface="+mj-cs"/>
              </a:rPr>
              <a:t>Adoption</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Most reading systems will blissfully ignore your </a:t>
            </a:r>
            <a:r>
              <a:rPr lang="en-US" sz="2800" dirty="0" smtClean="0">
                <a:latin typeface="Source Code Pro" pitchFamily="49" charset="0"/>
              </a:rPr>
              <a:t>linear=“no”</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inion Pro" pitchFamily="18" charset="0"/>
              </a:rPr>
              <a:t>Readium</a:t>
            </a:r>
            <a:r>
              <a:rPr kumimoji="0" lang="en-US" sz="3200" b="0" i="0" u="none" strike="noStrike" kern="1200" cap="none" spc="0" normalizeH="0" baseline="0" noProof="0" dirty="0" smtClean="0">
                <a:ln>
                  <a:noFill/>
                </a:ln>
                <a:solidFill>
                  <a:schemeClr val="tx1"/>
                </a:solidFill>
                <a:effectLst/>
                <a:uLnTx/>
                <a:uFillTx/>
                <a:latin typeface="Minion Pro" pitchFamily="18" charset="0"/>
              </a:rPr>
              <a:t> fully supports nonlinear </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&lt;spine&gt; </a:t>
            </a:r>
            <a:r>
              <a:rPr kumimoji="0" lang="en-US" sz="3200" b="0" i="0" u="none" strike="noStrike" kern="1200" cap="none" spc="0" normalizeH="0" baseline="0" noProof="0" dirty="0" smtClean="0">
                <a:ln>
                  <a:noFill/>
                </a:ln>
                <a:solidFill>
                  <a:schemeClr val="tx1"/>
                </a:solidFill>
                <a:effectLst/>
                <a:uLnTx/>
                <a:uFillTx/>
                <a:latin typeface="Minion Pro" pitchFamily="18" charset="0"/>
              </a:rPr>
              <a:t>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inion Pro" pitchFamily="18" charset="0"/>
              </a:rPr>
              <a:t>iBooks</a:t>
            </a:r>
            <a:r>
              <a:rPr kumimoji="0" lang="en-US" sz="3200" b="0" i="0" u="none" strike="noStrike" kern="1200" cap="none" spc="0" normalizeH="0" baseline="0" noProof="0" dirty="0" smtClean="0">
                <a:ln>
                  <a:noFill/>
                </a:ln>
                <a:solidFill>
                  <a:schemeClr val="tx1"/>
                </a:solidFill>
                <a:effectLst/>
                <a:uLnTx/>
                <a:uFillTx/>
                <a:latin typeface="Minion Pro" pitchFamily="18" charset="0"/>
              </a:rPr>
              <a:t> does, but displays</a:t>
            </a:r>
            <a:r>
              <a:rPr kumimoji="0" lang="en-US" sz="3200" b="0" i="0" u="none" strike="noStrike" kern="1200" cap="none" spc="0" normalizeH="0" noProof="0" dirty="0" smtClean="0">
                <a:ln>
                  <a:noFill/>
                </a:ln>
                <a:solidFill>
                  <a:schemeClr val="tx1"/>
                </a:solidFill>
                <a:effectLst/>
                <a:uLnTx/>
                <a:uFillTx/>
                <a:latin typeface="Minion Pro" pitchFamily="18" charset="0"/>
              </a:rPr>
              <a:t> content on one long scrolling screen, like an image</a:t>
            </a:r>
          </a:p>
          <a:p>
            <a:pPr lvl="1">
              <a:spcBef>
                <a:spcPct val="20000"/>
              </a:spcBef>
              <a:buFont typeface="Arial" pitchFamily="34" charset="0"/>
              <a:buChar char="•"/>
            </a:pPr>
            <a:r>
              <a:rPr kumimoji="0" lang="en-US" sz="3200" b="0" i="0" u="none" strike="noStrike" kern="1200" cap="none" spc="0" normalizeH="0" noProof="0" dirty="0" smtClean="0">
                <a:ln>
                  <a:noFill/>
                </a:ln>
                <a:solidFill>
                  <a:schemeClr val="tx1"/>
                </a:solidFill>
                <a:effectLst/>
                <a:uLnTx/>
                <a:uFillTx/>
                <a:latin typeface="Minion Pro" pitchFamily="18" charset="0"/>
              </a:rPr>
              <a:t>potentially useful for big tables</a:t>
            </a:r>
            <a:endParaRPr kumimoji="0" lang="en-US" sz="3200" b="0" i="0" u="none" strike="noStrike" kern="1200" cap="none" spc="0" normalizeH="0" baseline="0" noProof="0" dirty="0" smtClean="0">
              <a:ln>
                <a:noFill/>
              </a:ln>
              <a:solidFill>
                <a:schemeClr val="tx1"/>
              </a:solidFill>
              <a:effectLst/>
              <a:uLnTx/>
              <a:uFillTx/>
              <a:latin typeface="Minion Pro"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Nonlinear Content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100" dirty="0" smtClean="0">
                <a:solidFill>
                  <a:schemeClr val="accent2"/>
                </a:solidFill>
                <a:latin typeface="Myriad Pro" pitchFamily="34" charset="0"/>
                <a:ea typeface="+mj-ea"/>
                <a:cs typeface="+mj-cs"/>
              </a:rPr>
              <a:t>Workarounds</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 sad truth is that </a:t>
            </a:r>
            <a:r>
              <a:rPr lang="en-US" sz="2800" dirty="0" smtClean="0">
                <a:latin typeface="Source Code Pro" pitchFamily="49" charset="0"/>
              </a:rPr>
              <a:t>linear=“no”</a:t>
            </a:r>
            <a:r>
              <a:rPr lang="en-US" sz="2800" dirty="0" smtClean="0">
                <a:latin typeface="Minion Pro" pitchFamily="18" charset="0"/>
              </a:rPr>
              <a:t> is not well supported</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Don’t count on it to work unless you’re designing specifically for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iBooks</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(or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Readium</a:t>
            </a:r>
            <a:r>
              <a:rPr lang="en-US" sz="3200" dirty="0" smtClean="0">
                <a:latin typeface="Minion Pro"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Keep nonlinear content together (perhaps nested under, </a:t>
            </a:r>
            <a:r>
              <a:rPr lang="en-US" sz="3200" dirty="0" err="1" smtClean="0">
                <a:latin typeface="Minion Pro" pitchFamily="18" charset="0"/>
              </a:rPr>
              <a:t>eg</a:t>
            </a:r>
            <a:r>
              <a:rPr lang="en-US" sz="3200" dirty="0" smtClean="0">
                <a:latin typeface="Minion Pro" pitchFamily="18" charset="0"/>
              </a:rPr>
              <a:t>, “Endnotes”)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For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Gamebooks</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accept that some people will just read through all the possible endings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100" b="0" i="0" u="none" strike="noStrike" kern="1200" cap="none" spc="0" normalizeH="0" baseline="0" noProof="0" dirty="0" err="1" smtClean="0">
                <a:ln>
                  <a:noFill/>
                </a:ln>
                <a:solidFill>
                  <a:schemeClr val="accent2"/>
                </a:solidFill>
                <a:effectLst/>
                <a:uLnTx/>
                <a:uFillTx/>
                <a:latin typeface="Myriad Pro" pitchFamily="34" charset="0"/>
                <a:ea typeface="+mj-ea"/>
                <a:cs typeface="+mj-cs"/>
              </a:rPr>
              <a:t>Pagelists</a:t>
            </a:r>
            <a:endParaRPr kumimoji="0" lang="en-US" sz="9100" b="0" i="0" u="none" strike="noStrike" kern="1200" cap="none" spc="0" normalizeH="0" baseline="0" noProof="0" dirty="0" smtClean="0">
              <a:ln>
                <a:noFill/>
              </a:ln>
              <a:solidFill>
                <a:schemeClr val="accent2"/>
              </a:solidFill>
              <a:effectLst/>
              <a:uLnTx/>
              <a:uFillTx/>
              <a:latin typeface="Myriad Pro"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800" dirty="0" err="1" smtClean="0">
                <a:solidFill>
                  <a:schemeClr val="accent2"/>
                </a:solidFill>
                <a:latin typeface="Myriad Pro" pitchFamily="34" charset="0"/>
                <a:ea typeface="+mj-ea"/>
                <a:cs typeface="+mj-cs"/>
              </a:rPr>
              <a:t>Ebook</a:t>
            </a:r>
            <a:r>
              <a:rPr lang="en-US" sz="5800" dirty="0" smtClean="0">
                <a:solidFill>
                  <a:schemeClr val="accent2"/>
                </a:solidFill>
                <a:latin typeface="Myriad Pro" pitchFamily="34" charset="0"/>
                <a:ea typeface="+mj-ea"/>
                <a:cs typeface="+mj-cs"/>
              </a:rPr>
              <a:t>, meet </a:t>
            </a:r>
            <a:r>
              <a:rPr lang="en-US" sz="5800" dirty="0" err="1" smtClean="0">
                <a:solidFill>
                  <a:schemeClr val="accent2"/>
                </a:solidFill>
                <a:latin typeface="Myriad Pro" pitchFamily="34" charset="0"/>
                <a:ea typeface="+mj-ea"/>
                <a:cs typeface="+mj-cs"/>
              </a:rPr>
              <a:t>pbook</a:t>
            </a:r>
            <a:r>
              <a:rPr lang="en-US" sz="5800" dirty="0" smtClean="0">
                <a:solidFill>
                  <a:schemeClr val="accent2"/>
                </a:solidFill>
                <a:latin typeface="Myriad Pro" pitchFamily="34" charset="0"/>
                <a:ea typeface="+mj-ea"/>
                <a:cs typeface="+mj-cs"/>
              </a:rPr>
              <a:t>!</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Allows you to embed the location of print page breaks into your </a:t>
            </a:r>
            <a:r>
              <a:rPr lang="en-US" sz="2800" dirty="0" err="1" smtClean="0">
                <a:latin typeface="Minion Pro" pitchFamily="18" charset="0"/>
              </a:rPr>
              <a:t>epub</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Lets you</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keep all those references to “the table on page 27”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Makes life easier for people trying to compare notes between print and </a:t>
            </a:r>
            <a:r>
              <a:rPr lang="en-US" sz="3200" dirty="0" err="1" smtClean="0">
                <a:latin typeface="Minion Pro" pitchFamily="18" charset="0"/>
              </a:rPr>
              <a:t>ebook</a:t>
            </a:r>
            <a:endPar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err="1" smtClean="0">
                <a:ln>
                  <a:noFill/>
                </a:ln>
                <a:solidFill>
                  <a:schemeClr val="accent2"/>
                </a:solidFill>
                <a:effectLst/>
                <a:uLnTx/>
                <a:uFillTx/>
                <a:latin typeface="Myriad Pro" pitchFamily="34" charset="0"/>
                <a:ea typeface="+mj-ea"/>
                <a:cs typeface="+mj-cs"/>
              </a:rPr>
              <a:t>Pagelist</a:t>
            </a:r>
            <a:endPar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100" dirty="0" smtClean="0">
                <a:solidFill>
                  <a:schemeClr val="accent2"/>
                </a:solidFill>
                <a:latin typeface="Myriad Pro" pitchFamily="34" charset="0"/>
                <a:ea typeface="+mj-ea"/>
                <a:cs typeface="+mj-cs"/>
              </a:rPr>
              <a:t>Adoption</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Again, support is minimal:</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Readium</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will make use of your </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&lt;</a:t>
            </a:r>
            <a:r>
              <a:rPr kumimoji="0" lang="en-US" sz="3200" b="0" i="0" u="none" strike="noStrike" kern="1200" cap="none" spc="0" normalizeH="0" baseline="0" noProof="0" dirty="0" err="1" smtClean="0">
                <a:ln>
                  <a:noFill/>
                </a:ln>
                <a:solidFill>
                  <a:schemeClr val="tx1"/>
                </a:solidFill>
                <a:effectLst/>
                <a:uLnTx/>
                <a:uFillTx/>
                <a:latin typeface="Source Code Pro" pitchFamily="49" charset="0"/>
              </a:rPr>
              <a:t>nav</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 </a:t>
            </a:r>
            <a:r>
              <a:rPr kumimoji="0" lang="en-US" sz="3200" b="0" i="0" u="none" strike="noStrike" kern="1200" cap="none" spc="0" normalizeH="0" baseline="0" noProof="0" dirty="0" err="1" smtClean="0">
                <a:ln>
                  <a:noFill/>
                </a:ln>
                <a:solidFill>
                  <a:schemeClr val="tx1"/>
                </a:solidFill>
                <a:effectLst/>
                <a:uLnTx/>
                <a:uFillTx/>
                <a:latin typeface="Source Code Pro" pitchFamily="49" charset="0"/>
              </a:rPr>
              <a:t>epub:type</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=“page-list”&gt;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err="1" smtClean="0">
                <a:latin typeface="Minion Pro" panose="02040503050201020203" pitchFamily="18" charset="0"/>
              </a:rPr>
              <a:t>iBooks</a:t>
            </a:r>
            <a:r>
              <a:rPr lang="en-US" sz="3200" noProof="0" dirty="0" smtClean="0">
                <a:latin typeface="Minion Pro" panose="02040503050201020203" pitchFamily="18" charset="0"/>
              </a:rPr>
              <a:t> gives an option to display print page number</a:t>
            </a:r>
            <a:endParaRPr kumimoji="0" lang="en-US" sz="3200" b="0" i="0" u="none" strike="noStrike" kern="1200" cap="none" spc="0" normalizeH="0" baseline="0" noProof="0" dirty="0" smtClean="0">
              <a:ln>
                <a:noFill/>
              </a:ln>
              <a:solidFill>
                <a:schemeClr val="tx1"/>
              </a:solidFill>
              <a:effectLst/>
              <a:uLnTx/>
              <a:uFillTx/>
              <a:latin typeface="Minion Pro" panose="02040503050201020203"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Nobody else will.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Dang.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Open Standards in the Walled Garden</a:t>
            </a:r>
            <a:endParaRPr lang="en-US" sz="3600" dirty="0"/>
          </a:p>
        </p:txBody>
      </p:sp>
      <p:sp>
        <p:nvSpPr>
          <p:cNvPr id="3" name="Content Placeholder 2"/>
          <p:cNvSpPr>
            <a:spLocks noGrp="1"/>
          </p:cNvSpPr>
          <p:nvPr>
            <p:ph idx="1"/>
          </p:nvPr>
        </p:nvSpPr>
        <p:spPr/>
        <p:txBody>
          <a:bodyPr/>
          <a:lstStyle/>
          <a:p>
            <a:r>
              <a:rPr lang="en-US" dirty="0" smtClean="0"/>
              <a:t>Metadata</a:t>
            </a:r>
          </a:p>
          <a:p>
            <a:r>
              <a:rPr lang="en-US" dirty="0" smtClean="0"/>
              <a:t>Navigation</a:t>
            </a:r>
          </a:p>
          <a:p>
            <a:r>
              <a:rPr lang="en-US" dirty="0" smtClean="0"/>
              <a:t>Semantics</a:t>
            </a:r>
          </a:p>
          <a:p>
            <a:r>
              <a:rPr lang="en-US" dirty="0" smtClean="0"/>
              <a:t>Presentation</a:t>
            </a:r>
          </a:p>
          <a:p>
            <a:endParaRPr lang="en-US" dirty="0" smtClean="0"/>
          </a:p>
          <a:p>
            <a:endParaRPr lang="en-US" dirty="0" smtClean="0"/>
          </a:p>
          <a:p>
            <a:endParaRPr lang="en-US" dirty="0"/>
          </a:p>
        </p:txBody>
      </p:sp>
    </p:spTree>
    <p:extLst>
      <p:ext uri="{BB962C8B-B14F-4D97-AF65-F5344CB8AC3E}">
        <p14:creationId xmlns:p14="http://schemas.microsoft.com/office/powerpoint/2010/main" val="54343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err="1" smtClean="0">
                <a:ln>
                  <a:noFill/>
                </a:ln>
                <a:solidFill>
                  <a:schemeClr val="accent2"/>
                </a:solidFill>
                <a:effectLst/>
                <a:uLnTx/>
                <a:uFillTx/>
                <a:latin typeface="Myriad Pro" pitchFamily="34" charset="0"/>
                <a:ea typeface="+mj-ea"/>
                <a:cs typeface="+mj-cs"/>
              </a:rPr>
              <a:t>Pagelist</a:t>
            </a:r>
            <a:endParaRPr kumimoji="0" lang="en-US" sz="3800" b="0" i="0" u="none" strike="noStrike" kern="1200" cap="none" spc="0" normalizeH="0" baseline="0" noProof="0" dirty="0" smtClean="0">
              <a:ln>
                <a:noFill/>
              </a:ln>
              <a:solidFill>
                <a:schemeClr val="accent2"/>
              </a:solidFill>
              <a:effectLst/>
              <a:uLnTx/>
              <a:uFillTx/>
              <a:latin typeface="Myriad Pro"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400" dirty="0" smtClean="0">
                <a:solidFill>
                  <a:schemeClr val="accent2"/>
                </a:solidFill>
                <a:latin typeface="Myriad Pro" pitchFamily="34" charset="0"/>
                <a:ea typeface="+mj-ea"/>
                <a:cs typeface="+mj-cs"/>
              </a:rPr>
              <a:t>Workarounds</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You can always include the </a:t>
            </a:r>
            <a:r>
              <a:rPr lang="en-US" sz="2800" dirty="0" err="1" smtClean="0">
                <a:latin typeface="Minion Pro" pitchFamily="18" charset="0"/>
              </a:rPr>
              <a:t>pagelist</a:t>
            </a:r>
            <a:r>
              <a:rPr lang="en-US" sz="2800" dirty="0" smtClean="0">
                <a:latin typeface="Minion Pro" pitchFamily="18" charset="0"/>
              </a:rPr>
              <a:t>; it doesn’t hurt anything</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You’ll still have to check your content for page references after all</a:t>
            </a:r>
          </a:p>
          <a:p>
            <a:pPr marL="800100" lvl="1" indent="-342900">
              <a:spcBef>
                <a:spcPct val="20000"/>
              </a:spcBef>
              <a:buFont typeface="Arial" pitchFamily="34" charset="0"/>
              <a:buChar char="•"/>
            </a:pPr>
            <a:r>
              <a:rPr lang="en-US" sz="3200" dirty="0" smtClean="0">
                <a:latin typeface="Minion Pro" pitchFamily="18" charset="0"/>
              </a:rPr>
              <a:t>Just as well, they should be hyperlinks anyway</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Make sure to use </a:t>
            </a:r>
            <a:r>
              <a:rPr lang="en-US" sz="3200" dirty="0" smtClean="0">
                <a:latin typeface="Source Code Pro" pitchFamily="49" charset="0"/>
              </a:rPr>
              <a:t>display: none </a:t>
            </a:r>
            <a:r>
              <a:rPr lang="en-US" sz="3200" dirty="0" smtClean="0">
                <a:latin typeface="Minion Pro" pitchFamily="18" charset="0"/>
              </a:rPr>
              <a:t>for the list</a:t>
            </a:r>
          </a:p>
          <a:p>
            <a:pPr marL="800100" lvl="1" indent="-342900">
              <a:spcBef>
                <a:spcPct val="20000"/>
              </a:spcBef>
              <a:buFont typeface="Arial" pitchFamily="34" charset="0"/>
              <a:buChar char="•"/>
            </a:pPr>
            <a:r>
              <a:rPr lang="en-US" sz="3200" dirty="0" smtClean="0">
                <a:latin typeface="Minion Pro" pitchFamily="18" charset="0"/>
              </a:rPr>
              <a:t>Hidden=“hidden” only works on </a:t>
            </a:r>
            <a:r>
              <a:rPr lang="en-US" sz="3200" dirty="0" err="1" smtClean="0">
                <a:latin typeface="Minion Pro" pitchFamily="18" charset="0"/>
              </a:rPr>
              <a:t>iBooks</a:t>
            </a:r>
            <a:r>
              <a:rPr lang="en-US" sz="3200" dirty="0" smtClean="0">
                <a:latin typeface="Minion Pro" pitchFamily="18" charset="0"/>
              </a:rPr>
              <a:t>, </a:t>
            </a:r>
            <a:r>
              <a:rPr lang="en-US" sz="3200" dirty="0" err="1" smtClean="0">
                <a:latin typeface="Minion Pro" pitchFamily="18" charset="0"/>
              </a:rPr>
              <a:t>Readium</a:t>
            </a:r>
            <a:r>
              <a:rPr lang="en-US" sz="3200" dirty="0" smtClean="0">
                <a:latin typeface="Minion Pro" pitchFamily="18" charset="0"/>
              </a:rPr>
              <a:t>, Kobo Arc, and Kobo for </a:t>
            </a:r>
            <a:r>
              <a:rPr lang="en-US" sz="3200" dirty="0" err="1" smtClean="0">
                <a:latin typeface="Minion Pro" pitchFamily="18" charset="0"/>
              </a:rPr>
              <a:t>iOS</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err="1" smtClean="0">
                <a:ln>
                  <a:noFill/>
                </a:ln>
                <a:solidFill>
                  <a:schemeClr val="accent2"/>
                </a:solidFill>
                <a:effectLst/>
                <a:uLnTx/>
                <a:uFillTx/>
                <a:latin typeface="Myriad Pro" pitchFamily="34" charset="0"/>
                <a:ea typeface="+mj-ea"/>
                <a:cs typeface="+mj-cs"/>
              </a:rPr>
              <a:t>Pagelist</a:t>
            </a:r>
            <a:endParaRPr kumimoji="0" lang="en-US" sz="3800" b="0" i="0" u="none" strike="noStrike" kern="1200" cap="none" spc="0" normalizeH="0" baseline="0" noProof="0" dirty="0" smtClean="0">
              <a:ln>
                <a:noFill/>
              </a:ln>
              <a:solidFill>
                <a:schemeClr val="accent2"/>
              </a:solidFill>
              <a:effectLst/>
              <a:uLnTx/>
              <a:uFillTx/>
              <a:latin typeface="Myriad Pro"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400" dirty="0" smtClean="0">
                <a:solidFill>
                  <a:schemeClr val="accent2"/>
                </a:solidFill>
                <a:latin typeface="Myriad Pro" pitchFamily="34" charset="0"/>
                <a:ea typeface="+mj-ea"/>
                <a:cs typeface="+mj-cs"/>
              </a:rPr>
              <a:t>Example</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lvl="0">
              <a:spcBef>
                <a:spcPct val="20000"/>
              </a:spcBef>
              <a:defRPr/>
            </a:pPr>
            <a:r>
              <a:rPr lang="en-US" sz="2000" dirty="0">
                <a:latin typeface="Source Code Pro" panose="020B0509030403020204" pitchFamily="49" charset="0"/>
              </a:rPr>
              <a:t>&lt;</a:t>
            </a:r>
            <a:r>
              <a:rPr lang="en-US" sz="2000" dirty="0" err="1" smtClean="0">
                <a:latin typeface="Source Code Pro" panose="020B0509030403020204" pitchFamily="49" charset="0"/>
              </a:rPr>
              <a:t>nav</a:t>
            </a:r>
            <a:r>
              <a:rPr lang="en-US" sz="2000" dirty="0" smtClean="0">
                <a:latin typeface="Source Code Pro" panose="020B0509030403020204" pitchFamily="49" charset="0"/>
              </a:rPr>
              <a:t> id=“</a:t>
            </a:r>
            <a:r>
              <a:rPr lang="en-US" sz="2000" dirty="0" err="1" smtClean="0">
                <a:latin typeface="Source Code Pro" panose="020B0509030403020204" pitchFamily="49" charset="0"/>
              </a:rPr>
              <a:t>pagelist</a:t>
            </a:r>
            <a:r>
              <a:rPr lang="en-US" sz="2000" dirty="0" smtClean="0">
                <a:latin typeface="Source Code Pro" panose="020B0509030403020204" pitchFamily="49" charset="0"/>
              </a:rPr>
              <a:t>” </a:t>
            </a:r>
            <a:r>
              <a:rPr lang="en-US" sz="2000" dirty="0" err="1">
                <a:latin typeface="Source Code Pro" panose="020B0509030403020204" pitchFamily="49" charset="0"/>
              </a:rPr>
              <a:t>epub:type</a:t>
            </a:r>
            <a:r>
              <a:rPr lang="en-US" sz="2000" dirty="0">
                <a:latin typeface="Source Code Pro" panose="020B0509030403020204" pitchFamily="49" charset="0"/>
              </a:rPr>
              <a:t>="page-list" hidden=""&gt;</a:t>
            </a:r>
          </a:p>
          <a:p>
            <a:pPr lvl="0">
              <a:spcBef>
                <a:spcPct val="20000"/>
              </a:spcBef>
              <a:defRPr/>
            </a:pPr>
            <a:r>
              <a:rPr lang="en-US" sz="2000" dirty="0" smtClean="0">
                <a:latin typeface="Source Code Pro" panose="020B0509030403020204" pitchFamily="49" charset="0"/>
              </a:rPr>
              <a:t>&lt;</a:t>
            </a:r>
            <a:r>
              <a:rPr lang="en-US" sz="2000" dirty="0">
                <a:latin typeface="Source Code Pro" panose="020B0509030403020204" pitchFamily="49" charset="0"/>
              </a:rPr>
              <a:t>h2&gt;Page List&lt;/h2&gt;</a:t>
            </a:r>
          </a:p>
          <a:p>
            <a:pPr lvl="0">
              <a:spcBef>
                <a:spcPct val="20000"/>
              </a:spcBef>
              <a:defRPr/>
            </a:pPr>
            <a:r>
              <a:rPr lang="en-US" sz="2000" dirty="0" smtClean="0">
                <a:latin typeface="Source Code Pro" panose="020B0509030403020204" pitchFamily="49" charset="0"/>
              </a:rPr>
              <a:t>&lt;</a:t>
            </a:r>
            <a:r>
              <a:rPr lang="en-US" sz="2000" dirty="0" err="1">
                <a:latin typeface="Source Code Pro" panose="020B0509030403020204" pitchFamily="49" charset="0"/>
              </a:rPr>
              <a:t>ol</a:t>
            </a:r>
            <a:r>
              <a:rPr lang="en-US" sz="2000" dirty="0">
                <a:latin typeface="Source Code Pro" panose="020B0509030403020204" pitchFamily="49" charset="0"/>
              </a:rPr>
              <a:t>&gt;</a:t>
            </a:r>
          </a:p>
          <a:p>
            <a:pPr lvl="0">
              <a:spcBef>
                <a:spcPct val="20000"/>
              </a:spcBef>
              <a:defRPr/>
            </a:pPr>
            <a:r>
              <a:rPr lang="en-US" sz="2000" dirty="0" smtClean="0">
                <a:latin typeface="Source Code Pro" panose="020B0509030403020204" pitchFamily="49" charset="0"/>
              </a:rPr>
              <a:t>&lt;</a:t>
            </a:r>
            <a:r>
              <a:rPr lang="en-US" sz="2000" dirty="0">
                <a:latin typeface="Source Code Pro" panose="020B0509030403020204" pitchFamily="49" charset="0"/>
              </a:rPr>
              <a:t>li&gt;&lt;a </a:t>
            </a:r>
            <a:r>
              <a:rPr lang="en-US" sz="2000" dirty="0" err="1">
                <a:latin typeface="Source Code Pro" panose="020B0509030403020204" pitchFamily="49" charset="0"/>
              </a:rPr>
              <a:t>href</a:t>
            </a:r>
            <a:r>
              <a:rPr lang="en-US" sz="2000" dirty="0">
                <a:latin typeface="Source Code Pro" panose="020B0509030403020204" pitchFamily="49" charset="0"/>
              </a:rPr>
              <a:t>="02-frontmatter.xhtml#page1"&gt;1&lt;/a&gt;&lt;/li&gt;</a:t>
            </a:r>
          </a:p>
          <a:p>
            <a:pPr lvl="0">
              <a:spcBef>
                <a:spcPct val="20000"/>
              </a:spcBef>
              <a:defRPr/>
            </a:pPr>
            <a:r>
              <a:rPr lang="en-US" sz="2000" dirty="0" smtClean="0">
                <a:latin typeface="Source Code Pro" panose="020B0509030403020204" pitchFamily="49" charset="0"/>
              </a:rPr>
              <a:t>&lt;</a:t>
            </a:r>
            <a:r>
              <a:rPr lang="en-US" sz="2000" dirty="0">
                <a:latin typeface="Source Code Pro" panose="020B0509030403020204" pitchFamily="49" charset="0"/>
              </a:rPr>
              <a:t>li&gt;&lt;a </a:t>
            </a:r>
            <a:r>
              <a:rPr lang="en-US" sz="2000" dirty="0" err="1">
                <a:latin typeface="Source Code Pro" panose="020B0509030403020204" pitchFamily="49" charset="0"/>
              </a:rPr>
              <a:t>href</a:t>
            </a:r>
            <a:r>
              <a:rPr lang="en-US" sz="2000" dirty="0">
                <a:latin typeface="Source Code Pro" panose="020B0509030403020204" pitchFamily="49" charset="0"/>
              </a:rPr>
              <a:t>="03-chapter1.xhtml#page2"&gt;2&lt;/a&gt;&lt;/li</a:t>
            </a:r>
            <a:r>
              <a:rPr lang="en-US" sz="2000" dirty="0" smtClean="0">
                <a:latin typeface="Source Code Pro" panose="020B0509030403020204" pitchFamily="49" charset="0"/>
              </a:rPr>
              <a:t>&gt;</a:t>
            </a:r>
          </a:p>
          <a:p>
            <a:pPr lvl="0">
              <a:spcBef>
                <a:spcPct val="20000"/>
              </a:spcBef>
              <a:defRPr/>
            </a:pPr>
            <a:r>
              <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rPr>
              <a:t>&lt;/</a:t>
            </a:r>
            <a:r>
              <a:rPr kumimoji="0" lang="en-US" sz="2000" b="0" i="0" u="none" strike="noStrike" kern="1200" cap="none" spc="0" normalizeH="0" baseline="0" noProof="0" dirty="0" err="1" smtClean="0">
                <a:ln>
                  <a:noFill/>
                </a:ln>
                <a:solidFill>
                  <a:schemeClr val="tx1"/>
                </a:solidFill>
                <a:effectLst/>
                <a:uLnTx/>
                <a:uFillTx/>
                <a:latin typeface="Source Code Pro" panose="020B0509030403020204" pitchFamily="49" charset="0"/>
              </a:rPr>
              <a:t>ol</a:t>
            </a:r>
            <a:r>
              <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rPr>
              <a:t>&gt;</a:t>
            </a:r>
          </a:p>
          <a:p>
            <a:pPr lvl="0">
              <a:spcBef>
                <a:spcPct val="20000"/>
              </a:spcBef>
              <a:defRPr/>
            </a:pPr>
            <a:r>
              <a:rPr lang="en-US" sz="2000" dirty="0" smtClean="0">
                <a:latin typeface="Source Code Pro" panose="020B0509030403020204" pitchFamily="49" charset="0"/>
              </a:rPr>
              <a:t>&lt;/</a:t>
            </a:r>
            <a:r>
              <a:rPr lang="en-US" sz="2000" dirty="0" err="1" smtClean="0">
                <a:latin typeface="Source Code Pro" panose="020B0509030403020204" pitchFamily="49" charset="0"/>
              </a:rPr>
              <a:t>nav</a:t>
            </a:r>
            <a:r>
              <a:rPr lang="en-US" sz="2000" dirty="0" smtClean="0">
                <a:latin typeface="Source Code Pro" panose="020B0509030403020204" pitchFamily="49" charset="0"/>
              </a:rPr>
              <a:t>&gt;</a:t>
            </a:r>
          </a:p>
          <a:p>
            <a:pPr lvl="0">
              <a:spcBef>
                <a:spcPct val="20000"/>
              </a:spcBef>
              <a:defRPr/>
            </a:pPr>
            <a:endParaRPr kumimoji="0" lang="en-US" sz="2000" b="0" i="0" u="none" strike="noStrike" kern="1200" cap="none" spc="0" normalizeH="0" baseline="0" noProof="0" dirty="0">
              <a:ln>
                <a:noFill/>
              </a:ln>
              <a:solidFill>
                <a:schemeClr val="tx1"/>
              </a:solidFill>
              <a:effectLst/>
              <a:uLnTx/>
              <a:uFillTx/>
              <a:latin typeface="Source Code Pro" panose="020B0509030403020204" pitchFamily="49" charset="0"/>
            </a:endParaRPr>
          </a:p>
          <a:p>
            <a:pPr lvl="0">
              <a:spcBef>
                <a:spcPct val="20000"/>
              </a:spcBef>
              <a:defRPr/>
            </a:pPr>
            <a:endParaRPr lang="en-US" sz="2000" dirty="0" smtClean="0">
              <a:latin typeface="Source Code Pro" panose="020B0509030403020204" pitchFamily="49" charset="0"/>
            </a:endParaRPr>
          </a:p>
          <a:p>
            <a:pPr lvl="0">
              <a:spcBef>
                <a:spcPct val="20000"/>
              </a:spcBef>
              <a:defRPr/>
            </a:pPr>
            <a:r>
              <a:rPr kumimoji="0" lang="en-US" sz="2000" b="0" i="0" u="none" strike="noStrike" kern="1200" cap="none" spc="0" normalizeH="0" baseline="0" noProof="0" dirty="0" err="1" smtClean="0">
                <a:ln>
                  <a:noFill/>
                </a:ln>
                <a:solidFill>
                  <a:schemeClr val="tx1"/>
                </a:solidFill>
                <a:effectLst/>
                <a:uLnTx/>
                <a:uFillTx/>
                <a:latin typeface="Source Code Pro" panose="020B0509030403020204" pitchFamily="49" charset="0"/>
              </a:rPr>
              <a:t>nav#pagelist</a:t>
            </a:r>
            <a:r>
              <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rPr>
              <a:t> h2, </a:t>
            </a:r>
            <a:r>
              <a:rPr kumimoji="0" lang="en-US" sz="2000" b="0" i="0" u="none" strike="noStrike" kern="1200" cap="none" spc="0" normalizeH="0" baseline="0" noProof="0" dirty="0" err="1" smtClean="0">
                <a:ln>
                  <a:noFill/>
                </a:ln>
                <a:solidFill>
                  <a:schemeClr val="tx1"/>
                </a:solidFill>
                <a:effectLst/>
                <a:uLnTx/>
                <a:uFillTx/>
                <a:latin typeface="Source Code Pro" panose="020B0509030403020204" pitchFamily="49" charset="0"/>
              </a:rPr>
              <a:t>nav#pagelist</a:t>
            </a:r>
            <a:r>
              <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rPr>
              <a:t> </a:t>
            </a:r>
            <a:r>
              <a:rPr kumimoji="0" lang="en-US" sz="2000" b="0" i="0" u="none" strike="noStrike" kern="1200" cap="none" spc="0" normalizeH="0" baseline="0" noProof="0" dirty="0" err="1" smtClean="0">
                <a:ln>
                  <a:noFill/>
                </a:ln>
                <a:solidFill>
                  <a:schemeClr val="tx1"/>
                </a:solidFill>
                <a:effectLst/>
                <a:uLnTx/>
                <a:uFillTx/>
                <a:latin typeface="Source Code Pro" panose="020B0509030403020204" pitchFamily="49" charset="0"/>
              </a:rPr>
              <a:t>ol</a:t>
            </a:r>
            <a:r>
              <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rPr>
              <a:t> {</a:t>
            </a:r>
          </a:p>
          <a:p>
            <a:pPr lvl="0">
              <a:spcBef>
                <a:spcPct val="20000"/>
              </a:spcBef>
              <a:defRPr/>
            </a:pPr>
            <a:r>
              <a:rPr lang="en-US" sz="2000" dirty="0" err="1" smtClean="0">
                <a:latin typeface="Source Code Pro" panose="020B0509030403020204" pitchFamily="49" charset="0"/>
              </a:rPr>
              <a:t>display:none</a:t>
            </a:r>
            <a:r>
              <a:rPr lang="en-US" sz="2000" dirty="0" smtClean="0">
                <a:latin typeface="Source Code Pro" panose="020B0509030403020204" pitchFamily="49" charset="0"/>
              </a:rPr>
              <a:t>;</a:t>
            </a:r>
          </a:p>
          <a:p>
            <a:pPr lvl="0">
              <a:spcBef>
                <a:spcPct val="20000"/>
              </a:spcBef>
              <a:defRPr/>
            </a:pPr>
            <a:r>
              <a:rPr kumimoji="0" lang="en-US" sz="2000" b="0" i="0" u="none" strike="noStrike" kern="1200" cap="none" spc="0" normalizeH="0" baseline="0" noProof="0" dirty="0">
                <a:ln>
                  <a:noFill/>
                </a:ln>
                <a:solidFill>
                  <a:schemeClr val="tx1"/>
                </a:solidFill>
                <a:effectLst/>
                <a:uLnTx/>
                <a:uFillTx/>
                <a:latin typeface="Source Code Pro" panose="020B0509030403020204" pitchFamily="49" charset="0"/>
              </a:rPr>
              <a:t>}</a:t>
            </a:r>
            <a:endParaRPr kumimoji="0" lang="en-US" sz="2000" b="0" i="0" u="none" strike="noStrike" kern="1200" cap="none" spc="0" normalizeH="0" baseline="0" noProof="0" dirty="0" smtClean="0">
              <a:ln>
                <a:noFill/>
              </a:ln>
              <a:solidFill>
                <a:schemeClr val="tx1"/>
              </a:solidFill>
              <a:effectLst/>
              <a:uLnTx/>
              <a:uFillTx/>
              <a:latin typeface="Source Code Pro" panose="020B0509030403020204" pitchFamily="49" charset="0"/>
            </a:endParaRPr>
          </a:p>
        </p:txBody>
      </p:sp>
    </p:spTree>
    <p:extLst>
      <p:ext uri="{BB962C8B-B14F-4D97-AF65-F5344CB8AC3E}">
        <p14:creationId xmlns:p14="http://schemas.microsoft.com/office/powerpoint/2010/main" val="977181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Semantics</a:t>
            </a:r>
            <a:endParaRPr lang="en-US" dirty="0"/>
          </a:p>
        </p:txBody>
      </p:sp>
      <p:sp>
        <p:nvSpPr>
          <p:cNvPr id="3" name="Subtitle 2"/>
          <p:cNvSpPr>
            <a:spLocks noGrp="1"/>
          </p:cNvSpPr>
          <p:nvPr>
            <p:ph type="subTitle" idx="1"/>
          </p:nvPr>
        </p:nvSpPr>
        <p:spPr>
          <a:xfrm>
            <a:off x="990600" y="3886200"/>
            <a:ext cx="6781800" cy="1752600"/>
          </a:xfrm>
        </p:spPr>
        <p:txBody>
          <a:bodyPr/>
          <a:lstStyle/>
          <a:p>
            <a:r>
              <a:rPr lang="en-US" dirty="0" smtClean="0"/>
              <a:t>There </a:t>
            </a:r>
            <a:r>
              <a:rPr lang="en-US" dirty="0"/>
              <a:t>are only two things in the world: nothing and semantics</a:t>
            </a:r>
            <a:r>
              <a:rPr lang="en-US" dirty="0" smtClean="0"/>
              <a:t>.</a:t>
            </a:r>
            <a:r>
              <a:rPr lang="en-US" dirty="0"/>
              <a:t/>
            </a:r>
            <a:br>
              <a:rPr lang="en-US" dirty="0"/>
            </a:br>
            <a:r>
              <a:rPr lang="en-US" dirty="0" smtClean="0"/>
              <a:t>―Werner Erhard</a:t>
            </a:r>
            <a:endParaRPr lang="en-US" dirty="0"/>
          </a:p>
        </p:txBody>
      </p:sp>
    </p:spTree>
    <p:extLst>
      <p:ext uri="{BB962C8B-B14F-4D97-AF65-F5344CB8AC3E}">
        <p14:creationId xmlns:p14="http://schemas.microsoft.com/office/powerpoint/2010/main" val="28001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Semantics?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Accessibility</a:t>
            </a:r>
          </a:p>
          <a:p>
            <a:pPr marL="514350" indent="-514350">
              <a:buFont typeface="+mj-lt"/>
              <a:buAutoNum type="arabicPeriod"/>
            </a:pPr>
            <a:r>
              <a:rPr lang="en-US" dirty="0" smtClean="0"/>
              <a:t>Publisher Style Overrides Management</a:t>
            </a:r>
          </a:p>
          <a:p>
            <a:pPr marL="514350" indent="-514350">
              <a:buFont typeface="+mj-lt"/>
              <a:buAutoNum type="arabicPeriod"/>
            </a:pPr>
            <a:r>
              <a:rPr lang="en-US" dirty="0" smtClean="0"/>
              <a:t>Sorting, searching, indexing, optimizing, background computer-y stuff (think SEO)</a:t>
            </a:r>
          </a:p>
          <a:p>
            <a:pPr marL="514350" indent="-514350">
              <a:buFont typeface="+mj-lt"/>
              <a:buAutoNum type="arabicPeriod"/>
            </a:pPr>
            <a:r>
              <a:rPr lang="en-US" dirty="0" smtClean="0"/>
              <a:t>Super Killer Amazing Futuristic Functionality (SKAFF</a:t>
            </a:r>
            <a:r>
              <a:rPr lang="en-US" dirty="0" smtClean="0">
                <a:latin typeface="Minion Pro Med" pitchFamily="18" charset="0"/>
              </a:rPr>
              <a:t>™</a:t>
            </a:r>
            <a:r>
              <a:rPr lang="en-US" dirty="0" smtClean="0">
                <a:latin typeface="Calibri"/>
              </a:rPr>
              <a:t>)</a:t>
            </a:r>
            <a:endParaRPr lang="en-US" dirty="0" smtClean="0"/>
          </a:p>
        </p:txBody>
      </p:sp>
    </p:spTree>
    <p:extLst>
      <p:ext uri="{BB962C8B-B14F-4D97-AF65-F5344CB8AC3E}">
        <p14:creationId xmlns:p14="http://schemas.microsoft.com/office/powerpoint/2010/main" val="40240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Semantics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0852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8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6C3F02-D64F-4F12-A560-4CEDD9E2290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F689C65-AEB2-4655-AB4A-81396B09274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6DC9919-1502-4EE9-AB19-310E775D40A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23083ED-35DB-4052-A03B-6EC53FE265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09C0C95-1249-45D1-BACD-1C83CA9C079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D0C079E1-B8FA-4C19-B829-70BED3DD10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Semantics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2970046"/>
              </p:ext>
            </p:extLst>
          </p:nvPr>
        </p:nvGraphicFramePr>
        <p:xfrm>
          <a:off x="457200" y="1600200"/>
          <a:ext cx="8229600" cy="164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038600"/>
            <a:ext cx="8229600" cy="584775"/>
          </a:xfrm>
          <a:prstGeom prst="rect">
            <a:avLst/>
          </a:prstGeom>
          <a:noFill/>
        </p:spPr>
        <p:txBody>
          <a:bodyPr wrap="square" rtlCol="0">
            <a:spAutoFit/>
          </a:bodyPr>
          <a:lstStyle/>
          <a:p>
            <a:r>
              <a:rPr lang="en-US" sz="3200" dirty="0" smtClean="0"/>
              <a:t>Well, they don’t break it.</a:t>
            </a:r>
            <a:endParaRPr lang="en-US" sz="3200" dirty="0"/>
          </a:p>
        </p:txBody>
      </p:sp>
    </p:spTree>
    <p:extLst>
      <p:ext uri="{BB962C8B-B14F-4D97-AF65-F5344CB8AC3E}">
        <p14:creationId xmlns:p14="http://schemas.microsoft.com/office/powerpoint/2010/main" val="7886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Semantics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3319302"/>
              </p:ext>
            </p:extLst>
          </p:nvPr>
        </p:nvGraphicFramePr>
        <p:xfrm>
          <a:off x="457200" y="1600200"/>
          <a:ext cx="8229600" cy="164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4038600"/>
            <a:ext cx="8229600" cy="584775"/>
          </a:xfrm>
          <a:prstGeom prst="rect">
            <a:avLst/>
          </a:prstGeom>
          <a:noFill/>
        </p:spPr>
        <p:txBody>
          <a:bodyPr wrap="square" rtlCol="0">
            <a:spAutoFit/>
          </a:bodyPr>
          <a:lstStyle/>
          <a:p>
            <a:r>
              <a:rPr lang="en-US" sz="3200" dirty="0" smtClean="0"/>
              <a:t>Well, they don’t break it.</a:t>
            </a:r>
            <a:endParaRPr lang="en-US" sz="3200" dirty="0"/>
          </a:p>
        </p:txBody>
      </p:sp>
      <p:sp>
        <p:nvSpPr>
          <p:cNvPr id="3" name="TextBox 2"/>
          <p:cNvSpPr txBox="1"/>
          <p:nvPr/>
        </p:nvSpPr>
        <p:spPr>
          <a:xfrm>
            <a:off x="1591845" y="4749225"/>
            <a:ext cx="1303755" cy="584775"/>
          </a:xfrm>
          <a:prstGeom prst="rect">
            <a:avLst/>
          </a:prstGeom>
          <a:noFill/>
        </p:spPr>
        <p:txBody>
          <a:bodyPr wrap="none" rtlCol="0">
            <a:spAutoFit/>
          </a:bodyPr>
          <a:lstStyle/>
          <a:p>
            <a:r>
              <a:rPr lang="en-US" sz="3200" dirty="0" smtClean="0">
                <a:solidFill>
                  <a:schemeClr val="accent1"/>
                </a:solidFill>
              </a:rPr>
              <a:t>mostly</a:t>
            </a:r>
            <a:endParaRPr lang="en-US" dirty="0">
              <a:solidFill>
                <a:schemeClr val="accent1"/>
              </a:solidFill>
            </a:endParaRPr>
          </a:p>
        </p:txBody>
      </p:sp>
      <p:grpSp>
        <p:nvGrpSpPr>
          <p:cNvPr id="6" name="Group 9"/>
          <p:cNvGrpSpPr/>
          <p:nvPr/>
        </p:nvGrpSpPr>
        <p:grpSpPr>
          <a:xfrm>
            <a:off x="2056544" y="4479182"/>
            <a:ext cx="388558" cy="316468"/>
            <a:chOff x="1219200" y="4407932"/>
            <a:chExt cx="294999" cy="240268"/>
          </a:xfrm>
        </p:grpSpPr>
        <p:cxnSp>
          <p:nvCxnSpPr>
            <p:cNvPr id="7" name="Straight Connector 6"/>
            <p:cNvCxnSpPr/>
            <p:nvPr/>
          </p:nvCxnSpPr>
          <p:spPr>
            <a:xfrm flipV="1">
              <a:off x="1219200" y="4407932"/>
              <a:ext cx="152400" cy="240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71600" y="4407932"/>
              <a:ext cx="142599" cy="24026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553200" y="4918501"/>
            <a:ext cx="1436612" cy="830997"/>
          </a:xfrm>
          <a:prstGeom prst="rect">
            <a:avLst/>
          </a:prstGeom>
          <a:noFill/>
        </p:spPr>
        <p:txBody>
          <a:bodyPr wrap="none" rtlCol="0">
            <a:spAutoFit/>
          </a:bodyPr>
          <a:lstStyle/>
          <a:p>
            <a:r>
              <a:rPr lang="en-US" sz="4800" dirty="0" smtClean="0">
                <a:solidFill>
                  <a:schemeClr val="accent5"/>
                </a:solidFill>
              </a:rPr>
              <a:t>main</a:t>
            </a:r>
            <a:endParaRPr lang="en-US" sz="4800" dirty="0">
              <a:solidFill>
                <a:schemeClr val="accent5"/>
              </a:solidFill>
            </a:endParaRPr>
          </a:p>
        </p:txBody>
      </p:sp>
      <p:sp>
        <p:nvSpPr>
          <p:cNvPr id="12" name="&quot;No&quot; Symbol 11"/>
          <p:cNvSpPr/>
          <p:nvPr/>
        </p:nvSpPr>
        <p:spPr>
          <a:xfrm>
            <a:off x="6040625" y="4136647"/>
            <a:ext cx="2394706" cy="2394706"/>
          </a:xfrm>
          <a:prstGeom prst="noSmoking">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3670479" y="2298879"/>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7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Semantics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0263169"/>
              </p:ext>
            </p:extLst>
          </p:nvPr>
        </p:nvGraphicFramePr>
        <p:xfrm>
          <a:off x="457200" y="1600200"/>
          <a:ext cx="8229600" cy="164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76400" y="3276600"/>
            <a:ext cx="6461760" cy="3046988"/>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Super Reliable:</a:t>
            </a:r>
          </a:p>
          <a:p>
            <a:pPr marL="457200" indent="-457200">
              <a:buFont typeface="Arial" pitchFamily="34" charset="0"/>
              <a:buChar char="•"/>
            </a:pPr>
            <a:r>
              <a:rPr lang="en-US" sz="2400" dirty="0" smtClean="0"/>
              <a:t>a, b, strong, </a:t>
            </a:r>
            <a:r>
              <a:rPr lang="en-US" sz="2400" dirty="0" err="1" smtClean="0"/>
              <a:t>em</a:t>
            </a:r>
            <a:r>
              <a:rPr lang="en-US" sz="2400" dirty="0" smtClean="0"/>
              <a:t>, I, small, s, cite, </a:t>
            </a:r>
            <a:r>
              <a:rPr lang="en-US" sz="2400" dirty="0" err="1" smtClean="0"/>
              <a:t>var</a:t>
            </a:r>
            <a:r>
              <a:rPr lang="en-US" sz="2400" dirty="0" smtClean="0"/>
              <a:t>, u, sup, sub</a:t>
            </a:r>
          </a:p>
          <a:p>
            <a:r>
              <a:rPr lang="en-US" sz="2400" dirty="0" smtClean="0"/>
              <a:t>Reliable within acceptable parameters:</a:t>
            </a:r>
          </a:p>
          <a:p>
            <a:pPr marL="457200" indent="-457200">
              <a:buFont typeface="Arial" pitchFamily="34" charset="0"/>
              <a:buChar char="•"/>
            </a:pPr>
            <a:r>
              <a:rPr lang="en-US" sz="2400" dirty="0" smtClean="0"/>
              <a:t>code, </a:t>
            </a:r>
            <a:r>
              <a:rPr lang="en-US" sz="2400" dirty="0" err="1" smtClean="0"/>
              <a:t>samp</a:t>
            </a:r>
            <a:r>
              <a:rPr lang="en-US" sz="2400" dirty="0" smtClean="0"/>
              <a:t>, </a:t>
            </a:r>
            <a:r>
              <a:rPr lang="en-US" sz="2400" dirty="0" err="1" smtClean="0"/>
              <a:t>kbd</a:t>
            </a:r>
            <a:endParaRPr lang="en-US" sz="2400" dirty="0" smtClean="0"/>
          </a:p>
          <a:p>
            <a:r>
              <a:rPr lang="en-US" sz="2400" dirty="0" smtClean="0"/>
              <a:t>Meh:</a:t>
            </a:r>
          </a:p>
          <a:p>
            <a:pPr marL="457200" indent="-457200">
              <a:buFont typeface="Arial" pitchFamily="34" charset="0"/>
              <a:buChar char="•"/>
            </a:pPr>
            <a:r>
              <a:rPr lang="en-US" sz="2400" dirty="0" smtClean="0"/>
              <a:t>mark, </a:t>
            </a:r>
            <a:r>
              <a:rPr lang="en-US" sz="2400" dirty="0" err="1" smtClean="0"/>
              <a:t>bdo</a:t>
            </a:r>
            <a:r>
              <a:rPr lang="en-US" sz="2400" dirty="0" smtClean="0"/>
              <a:t>, q, </a:t>
            </a:r>
            <a:r>
              <a:rPr lang="en-US" sz="2400" dirty="0" err="1" smtClean="0"/>
              <a:t>dfn</a:t>
            </a:r>
            <a:endParaRPr lang="en-US" sz="2400" dirty="0" smtClean="0"/>
          </a:p>
          <a:p>
            <a:r>
              <a:rPr lang="en-US" sz="2400" dirty="0" smtClean="0"/>
              <a:t>I’m sorry, did you say something?:</a:t>
            </a:r>
          </a:p>
          <a:p>
            <a:pPr marL="457200" indent="-457200">
              <a:buFont typeface="Arial" pitchFamily="34" charset="0"/>
              <a:buChar char="•"/>
            </a:pPr>
            <a:r>
              <a:rPr lang="en-US" sz="2400" dirty="0" err="1" smtClean="0"/>
              <a:t>abbr</a:t>
            </a:r>
            <a:r>
              <a:rPr lang="en-US" sz="2400" dirty="0" smtClean="0"/>
              <a:t>, time </a:t>
            </a:r>
            <a:endParaRPr lang="en-US" sz="2400" dirty="0"/>
          </a:p>
        </p:txBody>
      </p:sp>
    </p:spTree>
    <p:extLst>
      <p:ext uri="{BB962C8B-B14F-4D97-AF65-F5344CB8AC3E}">
        <p14:creationId xmlns:p14="http://schemas.microsoft.com/office/powerpoint/2010/main" val="388584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epub:type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It doesn’t appear to break things.</a:t>
            </a:r>
          </a:p>
          <a:p>
            <a:r>
              <a:rPr lang="en-US" dirty="0" smtClean="0"/>
              <a:t>Some </a:t>
            </a:r>
            <a:r>
              <a:rPr lang="en-US" dirty="0" err="1" smtClean="0"/>
              <a:t>epub:types</a:t>
            </a:r>
            <a:r>
              <a:rPr lang="en-US" dirty="0" smtClean="0"/>
              <a:t> are required for EPUB3 validation/navigation</a:t>
            </a:r>
          </a:p>
          <a:p>
            <a:r>
              <a:rPr lang="en-US" dirty="0" smtClean="0"/>
              <a:t>Eventual accessibility or SKAFF?</a:t>
            </a:r>
          </a:p>
          <a:p>
            <a:pPr lvl="1"/>
            <a:r>
              <a:rPr lang="en-US" dirty="0" err="1"/>
              <a:t>epub:type</a:t>
            </a:r>
            <a:r>
              <a:rPr lang="en-US" dirty="0"/>
              <a:t>=“footnote” looks cool on the iPad</a:t>
            </a:r>
            <a:r>
              <a:rPr lang="en-US" dirty="0" smtClean="0"/>
              <a:t>…</a:t>
            </a:r>
          </a:p>
          <a:p>
            <a:r>
              <a:rPr lang="en-US" dirty="0" smtClean="0"/>
              <a:t>It would be trivial to add most of them and there are always interns to add the rest (topic-sentence tagging for college credit?)</a:t>
            </a:r>
          </a:p>
          <a:p>
            <a:endParaRPr lang="en-US" dirty="0"/>
          </a:p>
          <a:p>
            <a:pPr marL="0" indent="0">
              <a:buNone/>
            </a:pPr>
            <a:endParaRPr lang="en-US" dirty="0" smtClean="0"/>
          </a:p>
          <a:p>
            <a:endParaRPr lang="en-US" dirty="0"/>
          </a:p>
          <a:p>
            <a:endParaRPr lang="en-US" dirty="0" smtClean="0"/>
          </a:p>
          <a:p>
            <a:pPr lvl="1"/>
            <a:endParaRPr lang="en-US" dirty="0"/>
          </a:p>
        </p:txBody>
      </p:sp>
    </p:spTree>
    <p:extLst>
      <p:ext uri="{BB962C8B-B14F-4D97-AF65-F5344CB8AC3E}">
        <p14:creationId xmlns:p14="http://schemas.microsoft.com/office/powerpoint/2010/main" val="29204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Media Queries</a:t>
            </a:r>
            <a:endParaRPr lang="en-US" dirty="0"/>
          </a:p>
        </p:txBody>
      </p:sp>
      <p:sp>
        <p:nvSpPr>
          <p:cNvPr id="3" name="Subtitle 2"/>
          <p:cNvSpPr>
            <a:spLocks noGrp="1"/>
          </p:cNvSpPr>
          <p:nvPr>
            <p:ph type="subTitle" idx="1"/>
          </p:nvPr>
        </p:nvSpPr>
        <p:spPr>
          <a:xfrm>
            <a:off x="228600" y="3886200"/>
            <a:ext cx="8686800" cy="1752600"/>
          </a:xfrm>
        </p:spPr>
        <p:txBody>
          <a:bodyPr/>
          <a:lstStyle/>
          <a:p>
            <a:r>
              <a:rPr lang="en-US" dirty="0"/>
              <a:t>Whoever controls the media, controls the mind. </a:t>
            </a:r>
          </a:p>
          <a:p>
            <a:r>
              <a:rPr lang="en-US" dirty="0"/>
              <a:t>― </a:t>
            </a:r>
            <a:r>
              <a:rPr lang="en-US" dirty="0" smtClean="0"/>
              <a:t>Jim </a:t>
            </a:r>
            <a:r>
              <a:rPr lang="en-US" dirty="0"/>
              <a:t>Morrison </a:t>
            </a:r>
          </a:p>
        </p:txBody>
      </p:sp>
    </p:spTree>
    <p:extLst>
      <p:ext uri="{BB962C8B-B14F-4D97-AF65-F5344CB8AC3E}">
        <p14:creationId xmlns:p14="http://schemas.microsoft.com/office/powerpoint/2010/main" val="2589554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Metadata</a:t>
            </a:r>
            <a:endParaRPr lang="en-US" dirty="0"/>
          </a:p>
        </p:txBody>
      </p:sp>
      <p:sp>
        <p:nvSpPr>
          <p:cNvPr id="3" name="Subtitle 2"/>
          <p:cNvSpPr>
            <a:spLocks noGrp="1"/>
          </p:cNvSpPr>
          <p:nvPr>
            <p:ph type="subTitle" idx="1"/>
          </p:nvPr>
        </p:nvSpPr>
        <p:spPr/>
        <p:txBody>
          <a:bodyPr/>
          <a:lstStyle/>
          <a:p>
            <a:r>
              <a:rPr lang="en-US" dirty="0" smtClean="0"/>
              <a:t>I’m So Meta, Even This Acronym.</a:t>
            </a:r>
          </a:p>
          <a:p>
            <a:r>
              <a:rPr lang="en-US" dirty="0" smtClean="0"/>
              <a:t>-</a:t>
            </a:r>
            <a:r>
              <a:rPr lang="en-US" dirty="0" err="1" smtClean="0"/>
              <a:t>xkcd</a:t>
            </a:r>
            <a:endParaRPr lang="en-US" dirty="0"/>
          </a:p>
        </p:txBody>
      </p:sp>
    </p:spTree>
    <p:extLst>
      <p:ext uri="{BB962C8B-B14F-4D97-AF65-F5344CB8AC3E}">
        <p14:creationId xmlns:p14="http://schemas.microsoft.com/office/powerpoint/2010/main" val="2876271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Media Queries Break Stuff</a:t>
            </a:r>
            <a:endParaRPr lang="en-US" dirty="0"/>
          </a:p>
        </p:txBody>
      </p:sp>
      <p:sp>
        <p:nvSpPr>
          <p:cNvPr id="3" name="Content Placeholder 2"/>
          <p:cNvSpPr>
            <a:spLocks noGrp="1"/>
          </p:cNvSpPr>
          <p:nvPr>
            <p:ph idx="1"/>
          </p:nvPr>
        </p:nvSpPr>
        <p:spPr>
          <a:xfrm>
            <a:off x="457200" y="3276601"/>
            <a:ext cx="8229600" cy="1066800"/>
          </a:xfrm>
        </p:spPr>
        <p:txBody>
          <a:bodyPr>
            <a:normAutofit/>
          </a:bodyPr>
          <a:lstStyle/>
          <a:p>
            <a:pPr marL="0" indent="0" algn="ctr">
              <a:buNone/>
            </a:pPr>
            <a:r>
              <a:rPr lang="en-US" sz="4800" dirty="0" smtClean="0"/>
              <a:t>CSS3 in CSS2</a:t>
            </a:r>
          </a:p>
        </p:txBody>
      </p:sp>
      <p:sp>
        <p:nvSpPr>
          <p:cNvPr id="4" name="&quot;No&quot; Symbol 3"/>
          <p:cNvSpPr/>
          <p:nvPr/>
        </p:nvSpPr>
        <p:spPr>
          <a:xfrm>
            <a:off x="2590800" y="1752600"/>
            <a:ext cx="4114800" cy="4114800"/>
          </a:xfrm>
          <a:prstGeom prst="noSmoking">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1387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ok</a:t>
            </a:r>
            <a:endParaRPr lang="en-US" dirty="0"/>
          </a:p>
        </p:txBody>
      </p:sp>
      <p:sp>
        <p:nvSpPr>
          <p:cNvPr id="3" name="Content Placeholder 2"/>
          <p:cNvSpPr>
            <a:spLocks noGrp="1"/>
          </p:cNvSpPr>
          <p:nvPr>
            <p:ph idx="1"/>
          </p:nvPr>
        </p:nvSpPr>
        <p:spPr/>
        <p:txBody>
          <a:bodyPr/>
          <a:lstStyle/>
          <a:p>
            <a:pPr marL="0" indent="0">
              <a:buNone/>
            </a:pPr>
            <a:r>
              <a:rPr lang="en-US" dirty="0" smtClean="0"/>
              <a:t>Target CSS2 and 3 devices separately when needed</a:t>
            </a:r>
          </a:p>
          <a:p>
            <a:pPr marL="0" indent="0">
              <a:buNone/>
            </a:pPr>
            <a:r>
              <a:rPr lang="en-US" dirty="0" smtClean="0"/>
              <a:t>Progressive Enhancement as reading systems adopt CSS3 functionality</a:t>
            </a:r>
          </a:p>
        </p:txBody>
      </p:sp>
    </p:spTree>
    <p:extLst>
      <p:ext uri="{BB962C8B-B14F-4D97-AF65-F5344CB8AC3E}">
        <p14:creationId xmlns:p14="http://schemas.microsoft.com/office/powerpoint/2010/main" val="27828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the XHTML:</a:t>
            </a:r>
          </a:p>
          <a:p>
            <a:pPr marL="0" indent="0">
              <a:buNone/>
            </a:pPr>
            <a:r>
              <a:rPr lang="en-US" sz="2400" dirty="0" smtClean="0"/>
              <a:t>&lt;link </a:t>
            </a:r>
            <a:r>
              <a:rPr lang="en-US" sz="2400" dirty="0" err="1" smtClean="0"/>
              <a:t>href</a:t>
            </a:r>
            <a:r>
              <a:rPr lang="en-US" sz="2400" dirty="0" smtClean="0"/>
              <a:t>=“css2-stylesheet.css” </a:t>
            </a:r>
            <a:r>
              <a:rPr lang="en-US" sz="2400" dirty="0" err="1" smtClean="0"/>
              <a:t>rel</a:t>
            </a:r>
            <a:r>
              <a:rPr lang="en-US" sz="2400" dirty="0" smtClean="0"/>
              <a:t>=“</a:t>
            </a:r>
            <a:r>
              <a:rPr lang="en-US" sz="2400" dirty="0" err="1" smtClean="0"/>
              <a:t>stylesheet</a:t>
            </a:r>
            <a:r>
              <a:rPr lang="en-US" sz="2400" dirty="0" smtClean="0"/>
              <a:t>” type=“text/</a:t>
            </a:r>
            <a:r>
              <a:rPr lang="en-US" sz="2400" dirty="0" err="1" smtClean="0"/>
              <a:t>css</a:t>
            </a:r>
            <a:r>
              <a:rPr lang="en-US" sz="2400" dirty="0" smtClean="0"/>
              <a:t>” /&gt;</a:t>
            </a:r>
          </a:p>
          <a:p>
            <a:pPr marL="0" indent="0">
              <a:buNone/>
            </a:pPr>
            <a:r>
              <a:rPr lang="en-US" sz="2400" dirty="0"/>
              <a:t>&lt;link </a:t>
            </a:r>
            <a:r>
              <a:rPr lang="en-US" sz="2400" dirty="0" err="1"/>
              <a:t>href</a:t>
            </a:r>
            <a:r>
              <a:rPr lang="en-US" sz="2400" dirty="0"/>
              <a:t>=“</a:t>
            </a:r>
            <a:r>
              <a:rPr lang="en-US" sz="2400" dirty="0" smtClean="0"/>
              <a:t>css3-stylesheet.css</a:t>
            </a:r>
            <a:r>
              <a:rPr lang="en-US" sz="2400" dirty="0"/>
              <a:t>” </a:t>
            </a:r>
            <a:r>
              <a:rPr lang="en-US" sz="2400" dirty="0" err="1"/>
              <a:t>rel</a:t>
            </a:r>
            <a:r>
              <a:rPr lang="en-US" sz="2400" dirty="0"/>
              <a:t>=“</a:t>
            </a:r>
            <a:r>
              <a:rPr lang="en-US" sz="2400" dirty="0" err="1"/>
              <a:t>stylesheet</a:t>
            </a:r>
            <a:r>
              <a:rPr lang="en-US" sz="2400" dirty="0"/>
              <a:t>” type=“text/</a:t>
            </a:r>
            <a:r>
              <a:rPr lang="en-US" sz="2400" dirty="0" err="1"/>
              <a:t>css</a:t>
            </a:r>
            <a:r>
              <a:rPr lang="en-US" sz="2400" dirty="0"/>
              <a:t>” /&gt;</a:t>
            </a:r>
          </a:p>
          <a:p>
            <a:pPr marL="0" indent="0">
              <a:buNone/>
            </a:pPr>
            <a:endParaRPr lang="en-US" dirty="0" smtClean="0"/>
          </a:p>
          <a:p>
            <a:pPr marL="0" indent="0">
              <a:buNone/>
            </a:pPr>
            <a:r>
              <a:rPr lang="en-US" dirty="0" smtClean="0"/>
              <a:t>In the CSS3:</a:t>
            </a:r>
          </a:p>
          <a:p>
            <a:pPr marL="0" indent="0">
              <a:buNone/>
            </a:pPr>
            <a:r>
              <a:rPr lang="en-US" sz="2400" dirty="0" smtClean="0"/>
              <a:t>@media only all {</a:t>
            </a:r>
            <a:endParaRPr lang="en-US" sz="2400" dirty="0"/>
          </a:p>
        </p:txBody>
      </p:sp>
    </p:spTree>
    <p:extLst>
      <p:ext uri="{BB962C8B-B14F-4D97-AF65-F5344CB8AC3E}">
        <p14:creationId xmlns:p14="http://schemas.microsoft.com/office/powerpoint/2010/main" val="3129037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(HTML):</a:t>
            </a:r>
            <a:endParaRPr lang="en-US" dirty="0"/>
          </a:p>
        </p:txBody>
      </p:sp>
      <p:pic>
        <p:nvPicPr>
          <p:cNvPr id="4" name="Content Placeholder 3"/>
          <p:cNvPicPr>
            <a:picLocks noGrp="1" noChangeAspect="1"/>
          </p:cNvPicPr>
          <p:nvPr>
            <p:ph idx="1"/>
          </p:nvPr>
        </p:nvPicPr>
        <p:blipFill rotWithShape="1">
          <a:blip r:embed="rId2"/>
          <a:srcRect l="24472" t="17335" r="5182" b="15943"/>
          <a:stretch/>
        </p:blipFill>
        <p:spPr>
          <a:xfrm>
            <a:off x="754568" y="1600200"/>
            <a:ext cx="7634864" cy="4525963"/>
          </a:xfrm>
          <a:ln>
            <a:solidFill>
              <a:srgbClr val="7F7F7F"/>
            </a:solidFill>
          </a:ln>
        </p:spPr>
      </p:pic>
    </p:spTree>
    <p:extLst>
      <p:ext uri="{BB962C8B-B14F-4D97-AF65-F5344CB8AC3E}">
        <p14:creationId xmlns:p14="http://schemas.microsoft.com/office/powerpoint/2010/main" val="55653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(CSS):</a:t>
            </a:r>
            <a:endParaRPr lang="en-US" dirty="0"/>
          </a:p>
        </p:txBody>
      </p:sp>
      <p:pic>
        <p:nvPicPr>
          <p:cNvPr id="7" name="Content Placeholder 6"/>
          <p:cNvPicPr>
            <a:picLocks noGrp="1" noChangeAspect="1"/>
          </p:cNvPicPr>
          <p:nvPr>
            <p:ph idx="1"/>
          </p:nvPr>
        </p:nvPicPr>
        <p:blipFill>
          <a:blip r:embed="rId2"/>
          <a:stretch>
            <a:fillRect/>
          </a:stretch>
        </p:blipFill>
        <p:spPr>
          <a:xfrm>
            <a:off x="871573" y="1600200"/>
            <a:ext cx="7400854" cy="4525963"/>
          </a:xfrm>
          <a:prstGeom prst="rect">
            <a:avLst/>
          </a:prstGeom>
        </p:spPr>
      </p:pic>
    </p:spTree>
    <p:extLst>
      <p:ext uri="{BB962C8B-B14F-4D97-AF65-F5344CB8AC3E}">
        <p14:creationId xmlns:p14="http://schemas.microsoft.com/office/powerpoint/2010/main" val="61031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Reliable Queries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Orientation (portrait, landscape)</a:t>
            </a:r>
          </a:p>
          <a:p>
            <a:r>
              <a:rPr lang="en-US" dirty="0" smtClean="0"/>
              <a:t>Color (alone or min/max)</a:t>
            </a:r>
          </a:p>
          <a:p>
            <a:r>
              <a:rPr lang="en-US" dirty="0" smtClean="0"/>
              <a:t>Width/Height (min/max, device)</a:t>
            </a:r>
          </a:p>
          <a:p>
            <a:r>
              <a:rPr lang="en-US" dirty="0" smtClean="0"/>
              <a:t>Aspect Ratio (min/max, device—changes with orientation sometimes)</a:t>
            </a:r>
          </a:p>
          <a:p>
            <a:endParaRPr lang="en-US" dirty="0"/>
          </a:p>
          <a:p>
            <a:r>
              <a:rPr lang="en-US" dirty="0" smtClean="0"/>
              <a:t>Unreliable queries</a:t>
            </a:r>
          </a:p>
          <a:p>
            <a:pPr lvl="1"/>
            <a:r>
              <a:rPr lang="en-US" dirty="0" smtClean="0"/>
              <a:t>Resolution</a:t>
            </a:r>
          </a:p>
          <a:p>
            <a:pPr lvl="1"/>
            <a:r>
              <a:rPr lang="en-US" dirty="0" smtClean="0"/>
              <a:t>Monochrome</a:t>
            </a:r>
          </a:p>
          <a:p>
            <a:pPr lvl="1"/>
            <a:r>
              <a:rPr lang="en-US" dirty="0" smtClean="0"/>
              <a:t>Color-index</a:t>
            </a:r>
          </a:p>
          <a:p>
            <a:pPr lvl="1"/>
            <a:endParaRPr lang="en-US" dirty="0"/>
          </a:p>
        </p:txBody>
      </p:sp>
    </p:spTree>
    <p:extLst>
      <p:ext uri="{BB962C8B-B14F-4D97-AF65-F5344CB8AC3E}">
        <p14:creationId xmlns:p14="http://schemas.microsoft.com/office/powerpoint/2010/main" val="1281042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t>
            </a:r>
            <a:r>
              <a:rPr lang="en-US" dirty="0" err="1" smtClean="0"/>
              <a:t>Stylesheets</a:t>
            </a:r>
            <a:endParaRPr lang="en-US" dirty="0"/>
          </a:p>
        </p:txBody>
      </p:sp>
      <p:sp>
        <p:nvSpPr>
          <p:cNvPr id="3" name="Content Placeholder 2"/>
          <p:cNvSpPr>
            <a:spLocks noGrp="1"/>
          </p:cNvSpPr>
          <p:nvPr>
            <p:ph idx="1"/>
          </p:nvPr>
        </p:nvSpPr>
        <p:spPr/>
        <p:txBody>
          <a:bodyPr>
            <a:normAutofit/>
          </a:bodyPr>
          <a:lstStyle/>
          <a:p>
            <a:r>
              <a:rPr lang="en-US" dirty="0" smtClean="0"/>
              <a:t>Unsupported (but not broken)</a:t>
            </a:r>
          </a:p>
          <a:p>
            <a:r>
              <a:rPr lang="en-US" dirty="0" smtClean="0"/>
              <a:t>CSS3 media queries for orientation are a viable option</a:t>
            </a:r>
          </a:p>
          <a:p>
            <a:r>
              <a:rPr lang="en-US" dirty="0" smtClean="0"/>
              <a:t>Test books on devices with night-reading mode</a:t>
            </a:r>
          </a:p>
          <a:p>
            <a:pPr lvl="1"/>
            <a:r>
              <a:rPr lang="en-US" dirty="0" smtClean="0"/>
              <a:t>Check images, transparency can be a good or bad thing</a:t>
            </a:r>
          </a:p>
          <a:p>
            <a:pPr lvl="1"/>
            <a:r>
              <a:rPr lang="en-US" dirty="0" smtClean="0"/>
              <a:t>If you declare font color to be black, it will disappear in night vision on some readers</a:t>
            </a:r>
          </a:p>
        </p:txBody>
      </p:sp>
    </p:spTree>
    <p:extLst>
      <p:ext uri="{BB962C8B-B14F-4D97-AF65-F5344CB8AC3E}">
        <p14:creationId xmlns:p14="http://schemas.microsoft.com/office/powerpoint/2010/main" val="3020953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CSS &amp; Visual Presentation</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554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Hyphenation</a:t>
            </a:r>
            <a: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t/>
            </a:r>
            <a:br>
              <a:rPr kumimoji="0" lang="en-US" sz="3000" b="0" i="0" u="none" strike="noStrike" kern="1200" cap="none" spc="0" normalizeH="0" baseline="0" noProof="0" dirty="0" smtClean="0">
                <a:ln>
                  <a:noFill/>
                </a:ln>
                <a:solidFill>
                  <a:schemeClr val="accent2"/>
                </a:solidFill>
                <a:effectLst/>
                <a:uLnTx/>
                <a:uFillTx/>
                <a:latin typeface="Myriad Pro" pitchFamily="34" charset="0"/>
                <a:ea typeface="+mj-ea"/>
                <a:cs typeface="+mj-cs"/>
              </a:rPr>
            </a:b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Minion Pro" pitchFamily="18" charset="0"/>
              </a:rPr>
              <a:t>Between CSS 2 &amp; 3, there are lots of neat hyphenation options:</a:t>
            </a:r>
            <a:endParaRPr kumimoji="0" lang="en-US" sz="24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Turning off</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hyphenation completely (great for headers)</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Manual</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hyphenation for non-standard words</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Restriction of hyphenation to eliminate ladders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Use a new character as a hyphen (</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sym typeface="Wingdings 3"/>
              </a:rPr>
              <a:t>&amp;, anybody?)</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Require a certain number of letters before or after hyphens</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lvl="0" algn="ctr">
              <a:spcBef>
                <a:spcPct val="0"/>
              </a:spcBef>
              <a:defRPr/>
            </a:pPr>
            <a:r>
              <a:rPr lang="en-US" sz="9100" dirty="0" smtClean="0">
                <a:solidFill>
                  <a:schemeClr val="accent2"/>
                </a:solidFill>
                <a:latin typeface="Myriad Pro" pitchFamily="34" charset="0"/>
              </a:rPr>
              <a:t>Hyphenation</a:t>
            </a:r>
          </a:p>
          <a:p>
            <a:pPr lvl="0" algn="ctr">
              <a:spcBef>
                <a:spcPct val="0"/>
              </a:spcBef>
              <a:defRPr/>
            </a:pPr>
            <a:r>
              <a:rPr lang="en-US" sz="5800" dirty="0" smtClean="0">
                <a:solidFill>
                  <a:schemeClr val="accent2"/>
                </a:solidFill>
                <a:latin typeface="Myriad Pro" pitchFamily="34" charset="0"/>
              </a:rPr>
              <a:t>Adoption</a:t>
            </a:r>
            <a:r>
              <a:rPr lang="en-US" sz="3000" dirty="0" smtClean="0">
                <a:solidFill>
                  <a:schemeClr val="accent2"/>
                </a:solidFill>
                <a:latin typeface="Myriad Pro" pitchFamily="34" charset="0"/>
              </a:rPr>
              <a:t/>
            </a:r>
            <a:br>
              <a:rPr lang="en-US" sz="3000" dirty="0" smtClean="0">
                <a:solidFill>
                  <a:schemeClr val="accent2"/>
                </a:solidFill>
                <a:latin typeface="Myriad Pro" pitchFamily="34" charset="0"/>
              </a:rPr>
            </a:br>
            <a:endParaRPr lang="en-US" sz="3000" dirty="0">
              <a:solidFill>
                <a:schemeClr val="accent2"/>
              </a:solidFill>
              <a:latin typeface="Myriad Pro" pitchFamily="34" charset="0"/>
            </a:endParaRPr>
          </a:p>
        </p:txBody>
      </p:sp>
      <p:sp>
        <p:nvSpPr>
          <p:cNvPr id="4" name="Content Placeholder 2"/>
          <p:cNvSpPr txBox="1">
            <a:spLocks/>
          </p:cNvSpPr>
          <p:nvPr/>
        </p:nvSpPr>
        <p:spPr>
          <a:xfrm>
            <a:off x="-8610600" y="1752600"/>
            <a:ext cx="8229600" cy="4525963"/>
          </a:xfrm>
          <a:prstGeom prst="rect">
            <a:avLst/>
          </a:prstGeom>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latin typeface="Minion Pro" pitchFamily="18" charset="0"/>
              </a:rPr>
              <a:t>None of the new </a:t>
            </a:r>
            <a:r>
              <a:rPr lang="en-US" sz="2800" noProof="0" dirty="0" smtClean="0">
                <a:latin typeface="Source Code Pro" pitchFamily="49" charset="0"/>
              </a:rPr>
              <a:t>hyphenate-</a:t>
            </a:r>
            <a:r>
              <a:rPr lang="en-US" sz="2800" noProof="0" dirty="0" smtClean="0">
                <a:latin typeface="Minion Pro" pitchFamily="18" charset="0"/>
              </a:rPr>
              <a:t> CSS is </a:t>
            </a:r>
            <a:r>
              <a:rPr kumimoji="0" lang="en-US" sz="2800" b="0" i="0" u="none" strike="noStrike" kern="1200" cap="none" spc="0" normalizeH="0" baseline="0" dirty="0" smtClean="0">
                <a:ln>
                  <a:noFill/>
                </a:ln>
                <a:solidFill>
                  <a:schemeClr val="tx1"/>
                </a:solidFill>
                <a:effectLst/>
                <a:uLnTx/>
                <a:uFillTx/>
                <a:latin typeface="Minion Pro" pitchFamily="18" charset="0"/>
                <a:ea typeface="+mn-ea"/>
                <a:cs typeface="+mn-cs"/>
              </a:rPr>
              <a:t>supported</a:t>
            </a:r>
          </a:p>
          <a:p>
            <a:pPr marL="0" marR="0" lvl="0" indent="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dirty="0" smtClean="0">
                <a:ln>
                  <a:noFill/>
                </a:ln>
                <a:solidFill>
                  <a:schemeClr val="tx1"/>
                </a:solidFill>
                <a:effectLst/>
                <a:uLnTx/>
                <a:uFillTx/>
                <a:latin typeface="Minion Pro" pitchFamily="18" charset="0"/>
                <a:ea typeface="+mn-ea"/>
                <a:cs typeface="+mn-cs"/>
              </a:rPr>
              <a:t> by any reading systems.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Source Code Pro" pitchFamily="49" charset="0"/>
              </a:rPr>
              <a:t>Hyphens: none</a:t>
            </a:r>
            <a:r>
              <a:rPr kumimoji="0" lang="en-US" sz="3200" b="0" i="0" u="none" strike="noStrike" kern="1200" cap="none" spc="0" normalizeH="0" noProof="0" dirty="0" smtClean="0">
                <a:ln>
                  <a:noFill/>
                </a:ln>
                <a:solidFill>
                  <a:schemeClr val="tx1"/>
                </a:solidFill>
                <a:effectLst/>
                <a:uLnTx/>
                <a:uFillTx/>
                <a:latin typeface="Minion Pro" pitchFamily="18" charset="0"/>
              </a:rPr>
              <a:t> is supported </a:t>
            </a:r>
            <a:r>
              <a:rPr lang="en-US" sz="3200" baseline="0" dirty="0" smtClean="0">
                <a:latin typeface="Minion Pro" pitchFamily="18" charset="0"/>
              </a:rPr>
              <a:t>by</a:t>
            </a:r>
            <a:r>
              <a:rPr lang="en-US" sz="3200" dirty="0" smtClean="0">
                <a:latin typeface="Minion Pro" pitchFamily="18" charset="0"/>
              </a:rPr>
              <a:t> most </a:t>
            </a:r>
          </a:p>
          <a:p>
            <a:pPr marL="0" marR="0" lvl="0" indent="0" algn="l" defTabSz="914400" rtl="0" eaLnBrk="1" fontAlgn="auto" latinLnBrk="0" hangingPunct="1">
              <a:lnSpc>
                <a:spcPct val="100000"/>
              </a:lnSpc>
              <a:spcBef>
                <a:spcPct val="20000"/>
              </a:spcBef>
              <a:spcAft>
                <a:spcPts val="0"/>
              </a:spcAft>
              <a:buClrTx/>
              <a:buSzTx/>
              <a:tabLst/>
              <a:defRPr/>
            </a:pPr>
            <a:r>
              <a:rPr lang="en-US" sz="3200" dirty="0" smtClean="0">
                <a:latin typeface="Minion Pro" pitchFamily="18" charset="0"/>
              </a:rPr>
              <a:t>reading systems, and those </a:t>
            </a:r>
            <a:r>
              <a:rPr kumimoji="0" lang="en-US" sz="3200" b="0" i="0" u="none" strike="noStrike" kern="1200" cap="none" spc="0" normalizeH="0" baseline="0" noProof="0" dirty="0" smtClean="0">
                <a:ln>
                  <a:noFill/>
                </a:ln>
                <a:solidFill>
                  <a:schemeClr val="tx1"/>
                </a:solidFill>
                <a:effectLst/>
                <a:uLnTx/>
                <a:uFillTx/>
                <a:latin typeface="Minion Pro" pitchFamily="18" charset="0"/>
              </a:rPr>
              <a:t>that don’t will </a:t>
            </a:r>
          </a:p>
          <a:p>
            <a:pPr marL="0" marR="0" lvl="0" indent="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rPr>
              <a:t>support </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a:t>
            </a:r>
            <a:r>
              <a:rPr kumimoji="0" lang="en-US" sz="3200" b="0" i="0" u="none" strike="noStrike" kern="1200" cap="none" spc="0" normalizeH="0" baseline="0" noProof="0" dirty="0" err="1" smtClean="0">
                <a:ln>
                  <a:noFill/>
                </a:ln>
                <a:solidFill>
                  <a:schemeClr val="tx1"/>
                </a:solidFill>
                <a:effectLst/>
                <a:uLnTx/>
                <a:uFillTx/>
                <a:latin typeface="Source Code Pro" pitchFamily="49" charset="0"/>
              </a:rPr>
              <a:t>webkit</a:t>
            </a:r>
            <a:r>
              <a:rPr kumimoji="0" lang="en-US" sz="3200" b="0" i="0" u="none" strike="noStrike" kern="1200" cap="none" spc="0" normalizeH="0" baseline="0" noProof="0" dirty="0" smtClean="0">
                <a:ln>
                  <a:noFill/>
                </a:ln>
                <a:solidFill>
                  <a:schemeClr val="tx1"/>
                </a:solidFill>
                <a:effectLst/>
                <a:uLnTx/>
                <a:uFillTx/>
                <a:latin typeface="Minion Pro" pitchFamily="18" charset="0"/>
              </a:rPr>
              <a:t>, </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a:t>
            </a:r>
            <a:r>
              <a:rPr kumimoji="0" lang="en-US" sz="3200" b="0" i="0" u="none" strike="noStrike" kern="1200" cap="none" spc="0" normalizeH="0" baseline="0" noProof="0" dirty="0" err="1" smtClean="0">
                <a:ln>
                  <a:noFill/>
                </a:ln>
                <a:solidFill>
                  <a:schemeClr val="tx1"/>
                </a:solidFill>
                <a:effectLst/>
                <a:uLnTx/>
                <a:uFillTx/>
                <a:latin typeface="Source Code Pro" pitchFamily="49" charset="0"/>
              </a:rPr>
              <a:t>moz</a:t>
            </a:r>
            <a:r>
              <a:rPr kumimoji="0" lang="en-US" sz="3200" b="0" i="0" u="none" strike="noStrike" kern="1200" cap="none" spc="0" normalizeH="0" baseline="0" noProof="0" dirty="0" smtClean="0">
                <a:ln>
                  <a:noFill/>
                </a:ln>
                <a:solidFill>
                  <a:schemeClr val="tx1"/>
                </a:solidFill>
                <a:effectLst/>
                <a:uLnTx/>
                <a:uFillTx/>
                <a:latin typeface="Minion Pro" pitchFamily="18" charset="0"/>
              </a:rPr>
              <a:t>, or </a:t>
            </a:r>
            <a:r>
              <a:rPr kumimoji="0" lang="en-US" sz="3200" b="0" i="0" u="none" strike="noStrike" kern="1200" cap="none" spc="0" normalizeH="0" baseline="0" noProof="0" dirty="0" smtClean="0">
                <a:ln>
                  <a:noFill/>
                </a:ln>
                <a:solidFill>
                  <a:schemeClr val="tx1"/>
                </a:solidFill>
                <a:effectLst/>
                <a:uLnTx/>
                <a:uFillTx/>
                <a:latin typeface="Source Code Pro" pitchFamily="49" charset="0"/>
              </a:rPr>
              <a:t>adobe</a:t>
            </a:r>
            <a:r>
              <a:rPr kumimoji="0" lang="en-US" sz="3200" b="0" i="0" u="none" strike="noStrike" kern="1200" cap="none" spc="0" normalizeH="0" baseline="0" noProof="0" dirty="0" smtClean="0">
                <a:ln>
                  <a:noFill/>
                </a:ln>
                <a:solidFill>
                  <a:schemeClr val="tx1"/>
                </a:solidFill>
                <a:effectLst/>
                <a:uLnTx/>
                <a:uFillTx/>
                <a:latin typeface="Minion Pro"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Manual hyphens (</a:t>
            </a:r>
            <a:r>
              <a:rPr lang="en-US" sz="3200" dirty="0" smtClean="0">
                <a:latin typeface="Source Code Pro" pitchFamily="49" charset="0"/>
              </a:rPr>
              <a:t>&amp;#173;</a:t>
            </a:r>
            <a:r>
              <a:rPr lang="en-US" sz="3200" dirty="0" smtClean="0">
                <a:latin typeface="Minion Pro" pitchFamily="18" charset="0"/>
              </a:rPr>
              <a:t>)are supported by everyone, whether you like it or not. Mostly.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latin typeface="Minion Pro" pitchFamily="18" charset="0"/>
              </a:rPr>
              <a:t>The Kobo Arc, Nook, and </a:t>
            </a:r>
            <a:r>
              <a:rPr lang="en-US" sz="3200" noProof="0" dirty="0" err="1" smtClean="0">
                <a:latin typeface="Minion Pro" pitchFamily="18" charset="0"/>
              </a:rPr>
              <a:t>Readium</a:t>
            </a:r>
            <a:r>
              <a:rPr lang="en-US" sz="3200" noProof="0" dirty="0" smtClean="0">
                <a:latin typeface="Minion Pro" pitchFamily="18" charset="0"/>
              </a:rPr>
              <a:t> will not hyphenate unless you insert soft hyphens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dirty="0" smtClean="0">
                <a:ln>
                  <a:noFill/>
                </a:ln>
                <a:solidFill>
                  <a:schemeClr val="tx1"/>
                </a:solidFill>
                <a:effectLst/>
                <a:uLnTx/>
                <a:uFillTx/>
                <a:latin typeface="Minion Pro" pitchFamily="18" charset="0"/>
              </a:rPr>
              <a:t>The Kobo Arc and the Nook behave</a:t>
            </a:r>
            <a:r>
              <a:rPr kumimoji="0" lang="en-US" sz="3200" b="0" i="0" u="none" strike="noStrike" kern="1200" cap="none" spc="0" normalizeH="0" dirty="0" smtClean="0">
                <a:ln>
                  <a:noFill/>
                </a:ln>
                <a:solidFill>
                  <a:schemeClr val="tx1"/>
                </a:solidFill>
                <a:effectLst/>
                <a:uLnTx/>
                <a:uFillTx/>
                <a:latin typeface="Minion Pro" pitchFamily="18" charset="0"/>
              </a:rPr>
              <a:t> strangely with soft hyphens</a:t>
            </a:r>
            <a:endParaRPr kumimoji="0" lang="en-US" sz="3200" b="0" i="0" u="none" strike="noStrike" kern="1200" cap="none" spc="0" normalizeH="0" baseline="0" noProof="0" dirty="0" smtClean="0">
              <a:ln>
                <a:noFill/>
              </a:ln>
              <a:solidFill>
                <a:schemeClr val="tx1"/>
              </a:solidFill>
              <a:effectLst/>
              <a:uLnTx/>
              <a:uFillTx/>
              <a:latin typeface="Source Code Pro" pitchFamily="49" charset="0"/>
            </a:endParaRPr>
          </a:p>
        </p:txBody>
      </p:sp>
      <p:pic>
        <p:nvPicPr>
          <p:cNvPr id="2050" name="Picture 2" descr="F:\My Documents\Digital Bindery\Walled Garden\presentation\nocat.jpg"/>
          <p:cNvPicPr>
            <a:picLocks noChangeAspect="1" noChangeArrowheads="1"/>
          </p:cNvPicPr>
          <p:nvPr/>
        </p:nvPicPr>
        <p:blipFill>
          <a:blip r:embed="rId2" cstate="print"/>
          <a:srcRect/>
          <a:stretch>
            <a:fillRect/>
          </a:stretch>
        </p:blipFill>
        <p:spPr bwMode="auto">
          <a:xfrm>
            <a:off x="9296400" y="1295400"/>
            <a:ext cx="2562225" cy="3228975"/>
          </a:xfrm>
          <a:prstGeom prst="rect">
            <a:avLst/>
          </a:prstGeom>
          <a:noFill/>
        </p:spPr>
      </p:pic>
      <p:graphicFrame>
        <p:nvGraphicFramePr>
          <p:cNvPr id="5" name="Diagram 4"/>
          <p:cNvGraphicFramePr/>
          <p:nvPr/>
        </p:nvGraphicFramePr>
        <p:xfrm>
          <a:off x="1066800" y="1397000"/>
          <a:ext cx="7162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About Data</a:t>
            </a:r>
            <a:br>
              <a:rPr lang="en-US" dirty="0" smtClean="0"/>
            </a:br>
            <a:r>
              <a:rPr lang="en-US" sz="2700" dirty="0" smtClean="0"/>
              <a:t>(and Data and Data and Data)</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19414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207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45000" lnSpcReduction="20000"/>
          </a:bodyPr>
          <a:lstStyle/>
          <a:p>
            <a:pPr lvl="0" algn="ctr">
              <a:spcBef>
                <a:spcPct val="0"/>
              </a:spcBef>
              <a:defRPr/>
            </a:pPr>
            <a:r>
              <a:rPr lang="en-US" sz="8400" dirty="0" smtClean="0">
                <a:solidFill>
                  <a:schemeClr val="accent2"/>
                </a:solidFill>
                <a:latin typeface="Myriad Pro" pitchFamily="34" charset="0"/>
              </a:rPr>
              <a:t>Hyphenation</a:t>
            </a:r>
          </a:p>
          <a:p>
            <a:pPr lvl="0" algn="ctr">
              <a:spcBef>
                <a:spcPct val="0"/>
              </a:spcBef>
              <a:defRPr/>
            </a:pPr>
            <a:r>
              <a:rPr lang="en-US" sz="5800" dirty="0" smtClean="0">
                <a:solidFill>
                  <a:schemeClr val="accent2"/>
                </a:solidFill>
                <a:latin typeface="Myriad Pro" pitchFamily="34" charset="0"/>
              </a:rPr>
              <a:t>Workarounds</a:t>
            </a:r>
            <a:r>
              <a:rPr lang="en-US" sz="3000" dirty="0" smtClean="0">
                <a:solidFill>
                  <a:schemeClr val="accent2"/>
                </a:solidFill>
                <a:latin typeface="Myriad Pro" pitchFamily="34" charset="0"/>
              </a:rPr>
              <a:t/>
            </a:r>
            <a:br>
              <a:rPr lang="en-US" sz="3000" dirty="0" smtClean="0">
                <a:solidFill>
                  <a:schemeClr val="accent2"/>
                </a:solidFill>
                <a:latin typeface="Myriad Pro" pitchFamily="34" charset="0"/>
              </a:rPr>
            </a:br>
            <a:endParaRPr lang="en-US" sz="30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There aren’t many options: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rPr>
              <a:t>If you don’t want hyphens, use {</a:t>
            </a:r>
            <a:r>
              <a:rPr kumimoji="0" lang="en-US" sz="2800" b="0" i="0" u="none" strike="noStrike" kern="1200" cap="none" spc="0" normalizeH="0" baseline="0" noProof="0" dirty="0" smtClean="0">
                <a:ln>
                  <a:noFill/>
                </a:ln>
                <a:solidFill>
                  <a:schemeClr val="tx1"/>
                </a:solidFill>
                <a:effectLst/>
                <a:uLnTx/>
                <a:uFillTx/>
                <a:latin typeface="Source Code Pro" pitchFamily="49" charset="0"/>
              </a:rPr>
              <a:t>hyphens</a:t>
            </a:r>
            <a:r>
              <a:rPr lang="en-US" sz="2800" dirty="0" smtClean="0">
                <a:latin typeface="Source Code Pro" pitchFamily="49" charset="0"/>
              </a:rPr>
              <a:t>: none</a:t>
            </a:r>
            <a:r>
              <a:rPr lang="en-US" sz="2800" smtClean="0">
                <a:latin typeface="Source Code Pro" pitchFamily="49" charset="0"/>
              </a:rPr>
              <a:t>; </a:t>
            </a:r>
          </a:p>
          <a:p>
            <a:pPr marL="0" marR="0" lvl="0" indent="0" algn="l" defTabSz="914400" rtl="0" eaLnBrk="1" fontAlgn="auto" latinLnBrk="0" hangingPunct="1">
              <a:lnSpc>
                <a:spcPct val="100000"/>
              </a:lnSpc>
              <a:spcBef>
                <a:spcPct val="20000"/>
              </a:spcBef>
              <a:spcAft>
                <a:spcPts val="0"/>
              </a:spcAft>
              <a:buClrTx/>
              <a:buSzTx/>
              <a:tabLst/>
              <a:defRPr/>
            </a:pPr>
            <a:r>
              <a:rPr lang="en-US" sz="2800" smtClean="0">
                <a:latin typeface="Source Code Pro" pitchFamily="49" charset="0"/>
              </a:rPr>
              <a:t>-</a:t>
            </a:r>
            <a:r>
              <a:rPr lang="en-US" sz="2800" dirty="0" err="1" smtClean="0">
                <a:latin typeface="Source Code Pro" pitchFamily="49" charset="0"/>
              </a:rPr>
              <a:t>webkit</a:t>
            </a:r>
            <a:r>
              <a:rPr lang="en-US" sz="2800" dirty="0" smtClean="0">
                <a:latin typeface="Source Code Pro" pitchFamily="49" charset="0"/>
              </a:rPr>
              <a:t>-hyphens: none; -</a:t>
            </a:r>
            <a:r>
              <a:rPr lang="en-US" sz="2800" dirty="0" err="1" smtClean="0">
                <a:latin typeface="Source Code Pro" pitchFamily="49" charset="0"/>
              </a:rPr>
              <a:t>moz-hyphens:none</a:t>
            </a:r>
            <a:r>
              <a:rPr lang="en-US" sz="2800" dirty="0" smtClean="0">
                <a:latin typeface="Source Code Pro" pitchFamily="49" charset="0"/>
              </a:rPr>
              <a:t>; adobe-hyphenate: none;} </a:t>
            </a:r>
            <a:endParaRPr lang="en-US" sz="2800" dirty="0" smtClean="0">
              <a:latin typeface="Minion Pro"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rPr>
              <a:t>Avoid soft hyphens unless you’re targeting only</a:t>
            </a:r>
            <a:r>
              <a:rPr kumimoji="0" lang="en-US" sz="2800" b="0" i="0" u="none" strike="noStrike" kern="1200" cap="none" spc="0" normalizeH="0" noProof="0" dirty="0" smtClean="0">
                <a:ln>
                  <a:noFill/>
                </a:ln>
                <a:solidFill>
                  <a:schemeClr val="tx1"/>
                </a:solidFill>
                <a:effectLst/>
                <a:uLnTx/>
                <a:uFillTx/>
                <a:latin typeface="Minion Pro" pitchFamily="18" charset="0"/>
                <a:ea typeface="+mn-ea"/>
                <a:cs typeface="+mn-cs"/>
              </a:rPr>
              <a:t> devices that you know render them well</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latin typeface="Minion Pro" pitchFamily="18" charset="0"/>
              </a:rPr>
              <a:t>Sigh quietly and wish CSS 3 </a:t>
            </a:r>
            <a:r>
              <a:rPr lang="en-US" sz="2800" baseline="0" dirty="0" smtClean="0">
                <a:latin typeface="Source Code Pro" pitchFamily="49" charset="0"/>
              </a:rPr>
              <a:t>hyphenate-</a:t>
            </a:r>
            <a:r>
              <a:rPr lang="en-US" sz="2800" baseline="0" dirty="0" smtClean="0">
                <a:latin typeface="Minion Pro" pitchFamily="18" charset="0"/>
              </a:rPr>
              <a:t> properties were supported</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Text alignment</a:t>
            </a: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There’s some neat new CSS 3 stuff here as well:</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Text-align:</a:t>
            </a:r>
            <a:r>
              <a:rPr kumimoji="0" lang="en-US" sz="3200" b="0" i="0" u="none" strike="noStrike" kern="1200" cap="none" spc="0" normalizeH="0" noProof="0" dirty="0" smtClean="0">
                <a:ln>
                  <a:noFill/>
                </a:ln>
                <a:solidFill>
                  <a:schemeClr val="tx1"/>
                </a:solidFill>
                <a:effectLst/>
                <a:uLnTx/>
                <a:uFillTx/>
                <a:latin typeface="Source Code Pro" panose="020B0509030403020204" pitchFamily="49" charset="0"/>
              </a:rPr>
              <a:t> start </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and</a:t>
            </a:r>
            <a:r>
              <a:rPr kumimoji="0" lang="en-US" sz="3200" b="0" i="0" u="none" strike="noStrike" kern="1200" cap="none" spc="0" normalizeH="0" noProof="0" dirty="0" smtClean="0">
                <a:ln>
                  <a:noFill/>
                </a:ln>
                <a:solidFill>
                  <a:schemeClr val="tx1"/>
                </a:solidFill>
                <a:effectLst/>
                <a:uLnTx/>
                <a:uFillTx/>
                <a:latin typeface="Source Code Pro" panose="020B0509030403020204" pitchFamily="49" charset="0"/>
              </a:rPr>
              <a:t> end </a:t>
            </a:r>
            <a:r>
              <a:rPr lang="en-US" sz="3200" dirty="0" smtClean="0">
                <a:latin typeface="Minion Pro" panose="02040503050201020203" pitchFamily="18" charset="0"/>
              </a:rPr>
              <a:t>instead of </a:t>
            </a:r>
            <a:r>
              <a:rPr lang="en-US" sz="3200" dirty="0" smtClean="0">
                <a:latin typeface="Source Code Pro" panose="020B0509030403020204" pitchFamily="49" charset="0"/>
              </a:rPr>
              <a:t>left</a:t>
            </a:r>
            <a:r>
              <a:rPr lang="en-US" sz="3200" dirty="0" smtClean="0">
                <a:latin typeface="Minion Pro" panose="02040503050201020203" pitchFamily="18" charset="0"/>
              </a:rPr>
              <a:t> and </a:t>
            </a:r>
            <a:r>
              <a:rPr lang="en-US" sz="3200" dirty="0" smtClean="0">
                <a:latin typeface="Source Code Pro" panose="020B0509030403020204" pitchFamily="49" charset="0"/>
              </a:rPr>
              <a:t>right</a:t>
            </a:r>
            <a:endPar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Source Code Pro" panose="020B0509030403020204" pitchFamily="49" charset="0"/>
              </a:rPr>
              <a:t>Text-align-last</a:t>
            </a:r>
            <a:r>
              <a:rPr lang="en-US" sz="3200" dirty="0" smtClean="0">
                <a:latin typeface="Minion Pro" pitchFamily="18" charset="0"/>
              </a:rPr>
              <a:t> to control the final line of a paragraph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Text-align: match parent </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to ensure consistency and flexibility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The old standards: left, right, center, justify</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0000" lnSpcReduction="20000"/>
          </a:bodyPr>
          <a:lstStyle/>
          <a:p>
            <a:pPr algn="ctr">
              <a:spcBef>
                <a:spcPct val="0"/>
              </a:spcBef>
              <a:defRPr/>
            </a:pPr>
            <a:r>
              <a:rPr lang="en-US" sz="5300" dirty="0" smtClean="0">
                <a:solidFill>
                  <a:schemeClr val="accent2"/>
                </a:solidFill>
                <a:latin typeface="Myriad Pro" pitchFamily="34" charset="0"/>
              </a:rPr>
              <a:t>Text alignment</a:t>
            </a:r>
          </a:p>
          <a:p>
            <a:pPr algn="ctr">
              <a:spcBef>
                <a:spcPct val="0"/>
              </a:spcBef>
              <a:defRPr/>
            </a:pPr>
            <a:r>
              <a:rPr lang="en-US" sz="8900" dirty="0" smtClean="0">
                <a:solidFill>
                  <a:schemeClr val="accent2"/>
                </a:solidFill>
                <a:latin typeface="Myriad Pro" pitchFamily="34" charset="0"/>
              </a:rPr>
              <a:t>Adoption</a:t>
            </a:r>
          </a:p>
          <a:p>
            <a:pPr lvl="0" algn="ctr">
              <a:spcBef>
                <a:spcPct val="0"/>
              </a:spcBef>
              <a:defRPr/>
            </a:pPr>
            <a:endParaRPr lang="en-US" sz="30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 good news is, the old standards work!</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Left</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right</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center</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and </a:t>
            </a: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justify</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are supported just about everywhere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Source Code Pro" panose="020B0509030403020204" pitchFamily="49" charset="0"/>
              </a:rPr>
              <a:t>Start</a:t>
            </a:r>
            <a:r>
              <a:rPr lang="en-US" sz="3200" dirty="0" smtClean="0">
                <a:latin typeface="Minion Pro" pitchFamily="18" charset="0"/>
              </a:rPr>
              <a:t>, </a:t>
            </a:r>
            <a:r>
              <a:rPr lang="en-US" sz="3200" dirty="0" smtClean="0">
                <a:latin typeface="Source Code Pro" panose="020B0509030403020204" pitchFamily="49" charset="0"/>
              </a:rPr>
              <a:t>end</a:t>
            </a:r>
            <a:r>
              <a:rPr lang="en-US" sz="3200" dirty="0" smtClean="0">
                <a:latin typeface="Minion Pro" pitchFamily="18" charset="0"/>
              </a:rPr>
              <a:t>, and </a:t>
            </a:r>
            <a:r>
              <a:rPr lang="en-US" sz="3200" dirty="0" smtClean="0">
                <a:latin typeface="Source Code Pro" panose="020B0509030403020204" pitchFamily="49" charset="0"/>
              </a:rPr>
              <a:t>match parent</a:t>
            </a:r>
            <a:r>
              <a:rPr lang="en-US" sz="3200" dirty="0" smtClean="0">
                <a:latin typeface="Minion Pro" pitchFamily="18" charset="0"/>
              </a:rPr>
              <a:t> are supported on </a:t>
            </a:r>
            <a:r>
              <a:rPr lang="en-US" sz="3200" dirty="0" err="1" smtClean="0">
                <a:latin typeface="Minion Pro" pitchFamily="18" charset="0"/>
              </a:rPr>
              <a:t>iBooks</a:t>
            </a:r>
            <a:r>
              <a:rPr lang="en-US" sz="3200" dirty="0" smtClean="0">
                <a:latin typeface="Minion Pro" pitchFamily="18" charset="0"/>
              </a:rPr>
              <a:t>, Kobo Arc, Kobo for </a:t>
            </a:r>
            <a:r>
              <a:rPr lang="en-US" sz="3200" dirty="0" err="1" smtClean="0">
                <a:latin typeface="Minion Pro" pitchFamily="18" charset="0"/>
              </a:rPr>
              <a:t>iOS</a:t>
            </a:r>
            <a:r>
              <a:rPr lang="en-US" sz="3200" dirty="0" smtClean="0">
                <a:latin typeface="Minion Pro" pitchFamily="18" charset="0"/>
              </a:rPr>
              <a:t>, and </a:t>
            </a:r>
            <a:r>
              <a:rPr lang="en-US" sz="3200" dirty="0" err="1" smtClean="0">
                <a:latin typeface="Minion Pro" pitchFamily="18" charset="0"/>
              </a:rPr>
              <a:t>Readium</a:t>
            </a:r>
            <a:endParaRPr lang="en-US" sz="3200" dirty="0" smtClean="0">
              <a:latin typeface="Minion Pro"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Nobody supports</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a:t>
            </a:r>
            <a:r>
              <a:rPr kumimoji="0" lang="en-US" sz="3200" b="0" i="0" u="none" strike="noStrike" kern="1200" cap="none" spc="0" normalizeH="0" noProof="0" dirty="0" smtClean="0">
                <a:ln>
                  <a:noFill/>
                </a:ln>
                <a:solidFill>
                  <a:schemeClr val="tx1"/>
                </a:solidFill>
                <a:effectLst/>
                <a:uLnTx/>
                <a:uFillTx/>
                <a:latin typeface="Source Code Pro" panose="020B0509030403020204" pitchFamily="49" charset="0"/>
              </a:rPr>
              <a:t>text-align-last</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0000" lnSpcReduction="20000"/>
          </a:bodyPr>
          <a:lstStyle/>
          <a:p>
            <a:pPr algn="ctr">
              <a:spcBef>
                <a:spcPct val="0"/>
              </a:spcBef>
              <a:defRPr/>
            </a:pPr>
            <a:r>
              <a:rPr lang="en-US" sz="5300" dirty="0" smtClean="0">
                <a:solidFill>
                  <a:schemeClr val="accent2"/>
                </a:solidFill>
                <a:latin typeface="Myriad Pro" pitchFamily="34" charset="0"/>
              </a:rPr>
              <a:t>Text alignment</a:t>
            </a:r>
          </a:p>
          <a:p>
            <a:pPr algn="ctr">
              <a:spcBef>
                <a:spcPct val="0"/>
              </a:spcBef>
              <a:defRPr/>
            </a:pPr>
            <a:r>
              <a:rPr lang="en-US" sz="8000" dirty="0" smtClean="0">
                <a:solidFill>
                  <a:schemeClr val="accent2"/>
                </a:solidFill>
                <a:latin typeface="Myriad Pro" pitchFamily="34" charset="0"/>
              </a:rPr>
              <a:t>Workarounds</a:t>
            </a:r>
          </a:p>
          <a:p>
            <a:pPr lvl="0" algn="ctr">
              <a:spcBef>
                <a:spcPct val="0"/>
              </a:spcBef>
              <a:defRPr/>
            </a:pPr>
            <a:endParaRPr lang="en-US" sz="30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Things here are mostly OK:</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The basics work everywhere, so if you stick with them you’ll be set across the 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The lack of consistent support for </a:t>
            </a:r>
            <a:r>
              <a:rPr lang="en-US" sz="3200" dirty="0" smtClean="0">
                <a:latin typeface="Source Code Pro" panose="020B0509030403020204" pitchFamily="49" charset="0"/>
              </a:rPr>
              <a:t>start</a:t>
            </a:r>
            <a:r>
              <a:rPr lang="en-US" sz="3200" dirty="0" smtClean="0">
                <a:latin typeface="Minion Pro" pitchFamily="18" charset="0"/>
              </a:rPr>
              <a:t> and </a:t>
            </a:r>
            <a:r>
              <a:rPr lang="en-US" sz="3200" dirty="0" smtClean="0">
                <a:latin typeface="Source Code Pro" panose="020B0509030403020204" pitchFamily="49" charset="0"/>
              </a:rPr>
              <a:t>end</a:t>
            </a:r>
            <a:r>
              <a:rPr lang="en-US" sz="3200" dirty="0" smtClean="0">
                <a:latin typeface="Minion Pro" pitchFamily="18" charset="0"/>
              </a:rPr>
              <a:t> means that if you’re doing multilingual texts, you’ll have to pay a little more attention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No support for text-align-last takes away a cool typographical option, but it’s not make-or-break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Once people realize that </a:t>
            </a:r>
            <a:r>
              <a:rPr lang="en-US" sz="3200" dirty="0" err="1" smtClean="0">
                <a:latin typeface="Minion Pro" pitchFamily="18" charset="0"/>
              </a:rPr>
              <a:t>ebooks</a:t>
            </a:r>
            <a:r>
              <a:rPr lang="en-US" sz="3200" dirty="0" smtClean="0">
                <a:latin typeface="Minion Pro" pitchFamily="18" charset="0"/>
              </a:rPr>
              <a:t> shouldn’t be justified, we’ll all be much happier</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Page breaks and columns</a:t>
            </a: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Can be very important for organizing information</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Keep </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the header with the following paragraph or caption with image</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Keep boxed text from breaking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Emphasize content by giving it its own page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7500" lnSpcReduction="20000"/>
          </a:bodyPr>
          <a:lstStyle/>
          <a:p>
            <a:pPr lvl="0" algn="ctr">
              <a:spcBef>
                <a:spcPct val="0"/>
              </a:spcBef>
              <a:defRPr/>
            </a:pPr>
            <a:r>
              <a:rPr lang="en-US" sz="4700" dirty="0" smtClean="0">
                <a:solidFill>
                  <a:schemeClr val="accent2"/>
                </a:solidFill>
                <a:latin typeface="Myriad Pro" pitchFamily="34" charset="0"/>
              </a:rPr>
              <a:t>Page breaks</a:t>
            </a:r>
          </a:p>
          <a:p>
            <a:pPr lvl="0" algn="ctr">
              <a:spcBef>
                <a:spcPct val="0"/>
              </a:spcBef>
              <a:defRPr/>
            </a:pPr>
            <a:r>
              <a:rPr lang="en-US" sz="8000" dirty="0" smtClean="0">
                <a:solidFill>
                  <a:schemeClr val="accent2"/>
                </a:solidFill>
                <a:latin typeface="Myriad Pro" pitchFamily="34" charset="0"/>
              </a:rPr>
              <a:t>Adoption</a:t>
            </a:r>
            <a:endParaRPr lang="en-US" sz="8000" dirty="0">
              <a:solidFill>
                <a:schemeClr val="accent2"/>
              </a:solidFill>
              <a:latin typeface="Myriad Pro" pitchFamily="34" charset="0"/>
            </a:endParaRPr>
          </a:p>
        </p:txBody>
      </p:sp>
      <p:graphicFrame>
        <p:nvGraphicFramePr>
          <p:cNvPr id="3" name="Diagram 2"/>
          <p:cNvGraphicFramePr/>
          <p:nvPr>
            <p:extLst>
              <p:ext uri="{D42A27DB-BD31-4B8C-83A1-F6EECF244321}">
                <p14:modId xmlns:p14="http://schemas.microsoft.com/office/powerpoint/2010/main" val="63554129"/>
              </p:ext>
            </p:extLst>
          </p:nvPr>
        </p:nvGraphicFramePr>
        <p:xfrm>
          <a:off x="762000" y="1417638"/>
          <a:ext cx="7772400" cy="513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1759"/>
            <a:ext cx="8229600" cy="1143000"/>
          </a:xfrm>
          <a:prstGeom prst="rect">
            <a:avLst/>
          </a:prstGeom>
        </p:spPr>
        <p:txBody>
          <a:bodyPr>
            <a:normAutofit fontScale="67500" lnSpcReduction="20000"/>
          </a:bodyPr>
          <a:lstStyle/>
          <a:p>
            <a:pPr lvl="0" algn="ctr">
              <a:spcBef>
                <a:spcPct val="0"/>
              </a:spcBef>
              <a:defRPr/>
            </a:pPr>
            <a:r>
              <a:rPr lang="en-US" sz="4700" dirty="0" smtClean="0">
                <a:solidFill>
                  <a:schemeClr val="accent2"/>
                </a:solidFill>
                <a:latin typeface="Myriad Pro" pitchFamily="34" charset="0"/>
              </a:rPr>
              <a:t>Column</a:t>
            </a:r>
          </a:p>
          <a:p>
            <a:pPr lvl="0" algn="ctr">
              <a:spcBef>
                <a:spcPct val="0"/>
              </a:spcBef>
              <a:defRPr/>
            </a:pPr>
            <a:r>
              <a:rPr lang="en-US" sz="8000" dirty="0" smtClean="0">
                <a:solidFill>
                  <a:schemeClr val="accent2"/>
                </a:solidFill>
                <a:latin typeface="Myriad Pro" pitchFamily="34" charset="0"/>
              </a:rPr>
              <a:t>Adoption</a:t>
            </a:r>
            <a:endParaRPr lang="en-US" sz="80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Generally not well supported</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iBooks</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and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Readium</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support 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Kobo Arc supports columns in landscape mode, but not portrait.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Kobo for </a:t>
            </a:r>
            <a:r>
              <a:rPr kumimoji="0" lang="en-US" sz="3200" b="0" i="0" u="none" strike="noStrike" kern="1200" cap="none" spc="0" normalizeH="0" baseline="0" noProof="0" dirty="0" err="1" smtClean="0">
                <a:ln>
                  <a:noFill/>
                </a:ln>
                <a:solidFill>
                  <a:schemeClr val="tx1"/>
                </a:solidFill>
                <a:effectLst/>
                <a:uLnTx/>
                <a:uFillTx/>
                <a:latin typeface="Minion Pro" pitchFamily="18" charset="0"/>
                <a:ea typeface="+mn-ea"/>
                <a:cs typeface="+mn-cs"/>
              </a:rPr>
              <a:t>iOS</a:t>
            </a: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 will display columns, but they are frequently cut off at</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the top and bottom of the screen</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extLst>
      <p:ext uri="{BB962C8B-B14F-4D97-AF65-F5344CB8AC3E}">
        <p14:creationId xmlns:p14="http://schemas.microsoft.com/office/powerpoint/2010/main" val="4181461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75000" lnSpcReduction="20000"/>
          </a:bodyPr>
          <a:lstStyle/>
          <a:p>
            <a:pPr lvl="0" algn="ctr">
              <a:spcBef>
                <a:spcPct val="0"/>
              </a:spcBef>
              <a:defRPr/>
            </a:pPr>
            <a:r>
              <a:rPr lang="en-US" sz="3600" dirty="0" smtClean="0">
                <a:solidFill>
                  <a:schemeClr val="accent2"/>
                </a:solidFill>
                <a:latin typeface="Myriad Pro" pitchFamily="34" charset="0"/>
              </a:rPr>
              <a:t>Page break and column</a:t>
            </a:r>
          </a:p>
          <a:p>
            <a:pPr lvl="0" algn="ctr">
              <a:spcBef>
                <a:spcPct val="0"/>
              </a:spcBef>
              <a:defRPr/>
            </a:pPr>
            <a:r>
              <a:rPr lang="en-US" sz="7300" dirty="0" smtClean="0">
                <a:solidFill>
                  <a:schemeClr val="accent2"/>
                </a:solidFill>
                <a:latin typeface="Myriad Pro" pitchFamily="34" charset="0"/>
              </a:rPr>
              <a:t>Workarounds</a:t>
            </a:r>
            <a:endParaRPr lang="en-US" sz="73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Remember that the goal is to be as readable as possible on as many devices as possible</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Source Code Pro" panose="020B0509030403020204" pitchFamily="49" charset="0"/>
              </a:rPr>
              <a:t>Page-break-inside:avoid</a:t>
            </a:r>
            <a:r>
              <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rPr>
              <a:t>;</a:t>
            </a:r>
            <a:r>
              <a:rPr kumimoji="0" lang="en-US" sz="3200" b="0" i="0" u="none" strike="noStrike" kern="1200" cap="none" spc="0" normalizeH="0" noProof="0" dirty="0" smtClean="0">
                <a:ln>
                  <a:noFill/>
                </a:ln>
                <a:solidFill>
                  <a:schemeClr val="tx1"/>
                </a:solidFill>
                <a:effectLst/>
                <a:uLnTx/>
                <a:uFillTx/>
                <a:latin typeface="Source Code Pro" panose="020B0509030403020204" pitchFamily="49" charset="0"/>
              </a:rPr>
              <a:t> </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is the least likely to work—</a:t>
            </a:r>
            <a:r>
              <a:rPr kumimoji="0" lang="en-US" sz="3200" b="0" i="0" u="none" strike="noStrike" kern="1200" cap="none" spc="0" normalizeH="0" noProof="0" dirty="0" err="1" smtClean="0">
                <a:ln>
                  <a:noFill/>
                </a:ln>
                <a:solidFill>
                  <a:schemeClr val="tx1"/>
                </a:solidFill>
                <a:effectLst/>
                <a:uLnTx/>
                <a:uFillTx/>
                <a:latin typeface="Minion Pro" pitchFamily="18" charset="0"/>
                <a:ea typeface="+mn-ea"/>
                <a:cs typeface="+mn-cs"/>
              </a:rPr>
              <a:t>iBooks</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ADE, Kobo Mini, Nook, and Nook color support it</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Forcing breaks can keep content together</a:t>
            </a:r>
          </a:p>
          <a:p>
            <a:pPr marL="800100" lvl="1" indent="-342900">
              <a:spcBef>
                <a:spcPct val="20000"/>
              </a:spcBef>
              <a:buFont typeface="Arial" pitchFamily="34" charset="0"/>
              <a:buChar char="•"/>
              <a:defRPr/>
            </a:pPr>
            <a:r>
              <a:rPr lang="en-US" sz="3200" dirty="0" smtClean="0">
                <a:latin typeface="Minion Pro" pitchFamily="18" charset="0"/>
              </a:rPr>
              <a:t>Can lead to large black stretches</a:t>
            </a:r>
          </a:p>
          <a:p>
            <a:pPr marL="800100" lvl="1" indent="-342900">
              <a:spcBef>
                <a:spcPct val="20000"/>
              </a:spcBef>
              <a:buFont typeface="Arial" pitchFamily="34" charset="0"/>
              <a:buChar char="•"/>
              <a:defRPr/>
            </a:pPr>
            <a:r>
              <a:rPr lang="en-US" sz="3200" dirty="0" smtClean="0">
                <a:latin typeface="Minion Pro" pitchFamily="18" charset="0"/>
              </a:rPr>
              <a:t>Good option for large images &amp; captions</a:t>
            </a:r>
          </a:p>
          <a:p>
            <a:pPr marL="342900" indent="-342900">
              <a:spcBef>
                <a:spcPct val="20000"/>
              </a:spcBef>
              <a:buFont typeface="Arial" pitchFamily="34" charset="0"/>
              <a:buChar char="•"/>
              <a:defRPr/>
            </a:pPr>
            <a:r>
              <a:rPr lang="en-US" sz="3200" dirty="0" smtClean="0">
                <a:latin typeface="Minion Pro" pitchFamily="18" charset="0"/>
              </a:rPr>
              <a:t>Avoid columns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Floating images</a:t>
            </a: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Floating an image to the right or left of text can be informative or decorative</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Floating an illustrated drop cap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Keeping a small image next to relevant text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60000" lnSpcReduction="20000"/>
          </a:bodyPr>
          <a:lstStyle/>
          <a:p>
            <a:pPr lvl="0" algn="ctr">
              <a:spcBef>
                <a:spcPct val="0"/>
              </a:spcBef>
              <a:defRPr/>
            </a:pPr>
            <a:r>
              <a:rPr lang="en-US" sz="4600" dirty="0" smtClean="0">
                <a:solidFill>
                  <a:schemeClr val="accent2"/>
                </a:solidFill>
                <a:latin typeface="Myriad Pro" pitchFamily="34" charset="0"/>
              </a:rPr>
              <a:t>Floating images</a:t>
            </a:r>
          </a:p>
          <a:p>
            <a:pPr lvl="0" algn="ctr">
              <a:spcBef>
                <a:spcPct val="0"/>
              </a:spcBef>
              <a:defRPr/>
            </a:pPr>
            <a:r>
              <a:rPr lang="en-US" sz="8900" dirty="0" smtClean="0">
                <a:solidFill>
                  <a:schemeClr val="accent2"/>
                </a:solidFill>
                <a:latin typeface="Myriad Pro" pitchFamily="34" charset="0"/>
              </a:rPr>
              <a:t>Adoption</a:t>
            </a:r>
            <a:endParaRPr lang="en-US" sz="8900" dirty="0">
              <a:solidFill>
                <a:schemeClr val="accent2"/>
              </a:solidFill>
              <a:latin typeface="Myriad Pro" pitchFamily="34" charset="0"/>
            </a:endParaRPr>
          </a:p>
        </p:txBody>
      </p:sp>
      <p:graphicFrame>
        <p:nvGraphicFramePr>
          <p:cNvPr id="3" name="Diagram 2"/>
          <p:cNvGraphicFramePr/>
          <p:nvPr>
            <p:extLst>
              <p:ext uri="{D42A27DB-BD31-4B8C-83A1-F6EECF244321}">
                <p14:modId xmlns:p14="http://schemas.microsoft.com/office/powerpoint/2010/main" val="1566998168"/>
              </p:ext>
            </p:extLst>
          </p:nvPr>
        </p:nvGraphicFramePr>
        <p:xfrm>
          <a:off x="4572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About Data</a:t>
            </a:r>
            <a:br>
              <a:rPr lang="en-US" dirty="0" smtClean="0"/>
            </a:br>
            <a:r>
              <a:rPr lang="en-US" sz="2700" dirty="0" smtClean="0"/>
              <a:t>(and Data and Data and Data)</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06232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213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75000" lnSpcReduction="20000"/>
          </a:bodyPr>
          <a:lstStyle/>
          <a:p>
            <a:pPr lvl="0" algn="ctr">
              <a:spcBef>
                <a:spcPct val="0"/>
              </a:spcBef>
              <a:defRPr/>
            </a:pPr>
            <a:r>
              <a:rPr lang="en-US" sz="3600" dirty="0" smtClean="0">
                <a:solidFill>
                  <a:schemeClr val="accent2"/>
                </a:solidFill>
                <a:latin typeface="Myriad Pro" pitchFamily="34" charset="0"/>
              </a:rPr>
              <a:t>Floating images</a:t>
            </a:r>
          </a:p>
          <a:p>
            <a:pPr lvl="0" algn="ctr">
              <a:spcBef>
                <a:spcPct val="0"/>
              </a:spcBef>
              <a:defRPr/>
            </a:pPr>
            <a:r>
              <a:rPr lang="en-US" sz="7300" dirty="0" smtClean="0">
                <a:solidFill>
                  <a:schemeClr val="accent2"/>
                </a:solidFill>
                <a:latin typeface="Myriad Pro" pitchFamily="34" charset="0"/>
              </a:rPr>
              <a:t>Workarounds</a:t>
            </a:r>
            <a:endParaRPr lang="en-US" sz="73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Floating images is widely supported, but not glitch-free</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Limit floating images where possible</a:t>
            </a:r>
            <a:endParaRPr lang="en-US" sz="3200" dirty="0">
              <a:latin typeface="Minion Pro"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For accessibility, try to use text for </a:t>
            </a:r>
            <a:r>
              <a:rPr lang="en-US" sz="3200" dirty="0" err="1" smtClean="0">
                <a:latin typeface="Minion Pro" pitchFamily="18" charset="0"/>
              </a:rPr>
              <a:t>dropcaps</a:t>
            </a:r>
            <a:r>
              <a:rPr lang="en-US" sz="3200" dirty="0" smtClean="0">
                <a:latin typeface="Minion Pro" pitchFamily="18" charset="0"/>
              </a:rPr>
              <a:t> rather than images</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If you must use images, for best results put them</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outside the paragraph</a:t>
            </a:r>
          </a:p>
          <a:p>
            <a:pPr marL="800100" lvl="1" indent="-342900">
              <a:spcBef>
                <a:spcPct val="20000"/>
              </a:spcBef>
              <a:buFont typeface="Arial" pitchFamily="34" charset="0"/>
              <a:buChar char="•"/>
              <a:defRPr/>
            </a:pPr>
            <a:r>
              <a:rPr lang="en-US" sz="3200" baseline="0" dirty="0" smtClean="0">
                <a:latin typeface="Source Code Pro" panose="020B0509030403020204" pitchFamily="49" charset="0"/>
              </a:rPr>
              <a:t>&lt;</a:t>
            </a:r>
            <a:r>
              <a:rPr lang="en-US" sz="3200" baseline="0" dirty="0" err="1" smtClean="0">
                <a:latin typeface="Source Code Pro" panose="020B0509030403020204" pitchFamily="49" charset="0"/>
              </a:rPr>
              <a:t>img</a:t>
            </a:r>
            <a:r>
              <a:rPr lang="en-US" sz="3200" dirty="0" smtClean="0">
                <a:latin typeface="Source Code Pro" panose="020B0509030403020204" pitchFamily="49" charset="0"/>
              </a:rPr>
              <a:t> class=“float-left” </a:t>
            </a:r>
            <a:r>
              <a:rPr lang="en-US" sz="3200" dirty="0" err="1" smtClean="0">
                <a:latin typeface="Source Code Pro" panose="020B0509030403020204" pitchFamily="49" charset="0"/>
              </a:rPr>
              <a:t>src</a:t>
            </a:r>
            <a:r>
              <a:rPr lang="en-US" sz="3200" dirty="0" smtClean="0">
                <a:latin typeface="Source Code Pro" panose="020B0509030403020204" pitchFamily="49" charset="0"/>
              </a:rPr>
              <a:t>=“” /&gt;&lt;p&gt;…&lt;/p&gt;</a:t>
            </a:r>
            <a:endParaRPr kumimoji="0" lang="en-US" sz="3200" b="0" i="0" u="none" strike="noStrike" kern="1200" cap="none" spc="0" normalizeH="0" baseline="0" noProof="0" dirty="0" smtClean="0">
              <a:ln>
                <a:noFill/>
              </a:ln>
              <a:solidFill>
                <a:schemeClr val="tx1"/>
              </a:solidFill>
              <a:effectLst/>
              <a:uLnTx/>
              <a:uFillTx/>
              <a:latin typeface="Source Code Pro" panose="020B0509030403020204"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Go fixed layout</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0" i="0" u="none" strike="noStrike" kern="1200" cap="none" spc="0" normalizeH="0" baseline="0" noProof="0" dirty="0" smtClean="0">
                <a:ln>
                  <a:noFill/>
                </a:ln>
                <a:solidFill>
                  <a:schemeClr val="accent2"/>
                </a:solidFill>
                <a:effectLst/>
                <a:uLnTx/>
                <a:uFillTx/>
                <a:latin typeface="Myriad Pro" pitchFamily="34" charset="0"/>
                <a:ea typeface="+mj-ea"/>
                <a:cs typeface="+mj-cs"/>
              </a:rPr>
              <a:t>Interactivity</a:t>
            </a:r>
            <a:endParaRPr kumimoji="0" lang="en-US" sz="3000" b="0" i="0" u="none" strike="noStrike" kern="1200" cap="none" spc="0" normalizeH="0" baseline="0" noProof="0" dirty="0">
              <a:ln>
                <a:noFill/>
              </a:ln>
              <a:solidFill>
                <a:schemeClr val="accent2"/>
              </a:solidFill>
              <a:effectLst/>
              <a:uLnTx/>
              <a:uFillTx/>
              <a:latin typeface="Myriad Pro" pitchFamily="34" charset="0"/>
              <a:ea typeface="+mj-ea"/>
              <a:cs typeface="+mj-cs"/>
            </a:endParaRPr>
          </a:p>
        </p:txBody>
      </p:sp>
      <p:sp>
        <p:nvSpPr>
          <p:cNvPr id="4" name="Content Placeholder 2"/>
          <p:cNvSpPr txBox="1">
            <a:spLocks/>
          </p:cNvSpPr>
          <p:nvPr/>
        </p:nvSpPr>
        <p:spPr>
          <a:xfrm>
            <a:off x="533400" y="1570037"/>
            <a:ext cx="8229600" cy="4525963"/>
          </a:xfrm>
          <a:prstGeom prst="rect">
            <a:avLst/>
          </a:prstGeo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Offers the potential for new ways of engaging with readers by reacting to their input</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JavaScript:</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The core of online interactivity, increasingly supported by HTML 5</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Triggers: Built in to </a:t>
            </a:r>
            <a:r>
              <a:rPr lang="en-US" sz="3200" dirty="0" err="1" smtClean="0">
                <a:latin typeface="Minion Pro" pitchFamily="18" charset="0"/>
              </a:rPr>
              <a:t>epub</a:t>
            </a:r>
            <a:r>
              <a:rPr lang="en-US" sz="3200" dirty="0" smtClean="0">
                <a:latin typeface="Minion Pro" pitchFamily="18" charset="0"/>
              </a:rPr>
              <a:t> 3.0. Limited to just a few types of tasks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Switch: not really interactive,</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but gives more display options for content</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1759"/>
            <a:ext cx="8229600" cy="1143000"/>
          </a:xfrm>
          <a:prstGeom prst="rect">
            <a:avLst/>
          </a:prstGeom>
        </p:spPr>
        <p:txBody>
          <a:bodyPr>
            <a:normAutofit fontScale="52500" lnSpcReduction="20000"/>
          </a:bodyPr>
          <a:lstStyle/>
          <a:p>
            <a:pPr lvl="0" algn="ctr">
              <a:spcBef>
                <a:spcPct val="0"/>
              </a:spcBef>
              <a:defRPr/>
            </a:pPr>
            <a:r>
              <a:rPr lang="en-US" sz="5800" dirty="0" smtClean="0">
                <a:solidFill>
                  <a:schemeClr val="accent2"/>
                </a:solidFill>
                <a:latin typeface="Myriad Pro" pitchFamily="34" charset="0"/>
              </a:rPr>
              <a:t>Interactivity</a:t>
            </a:r>
          </a:p>
          <a:p>
            <a:pPr lvl="0" algn="ctr">
              <a:spcBef>
                <a:spcPct val="0"/>
              </a:spcBef>
              <a:defRPr/>
            </a:pPr>
            <a:r>
              <a:rPr lang="en-US" sz="8900" dirty="0" smtClean="0">
                <a:solidFill>
                  <a:schemeClr val="accent2"/>
                </a:solidFill>
                <a:latin typeface="Myriad Pro" pitchFamily="34" charset="0"/>
              </a:rPr>
              <a:t>Adoption</a:t>
            </a:r>
            <a:endParaRPr lang="en-US" sz="89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The main way for readers to get around your </a:t>
            </a:r>
            <a:r>
              <a:rPr lang="en-US" sz="2800" dirty="0" err="1" smtClean="0">
                <a:latin typeface="Minion Pro" pitchFamily="18" charset="0"/>
              </a:rPr>
              <a:t>ebook</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Container-constrained and spine-level JS supported</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by </a:t>
            </a:r>
            <a:r>
              <a:rPr kumimoji="0" lang="en-US" sz="3200" b="0" i="0" u="none" strike="noStrike" kern="1200" cap="none" spc="0" normalizeH="0" noProof="0" dirty="0" err="1" smtClean="0">
                <a:ln>
                  <a:noFill/>
                </a:ln>
                <a:solidFill>
                  <a:schemeClr val="tx1"/>
                </a:solidFill>
                <a:effectLst/>
                <a:uLnTx/>
                <a:uFillTx/>
                <a:latin typeface="Minion Pro" pitchFamily="18" charset="0"/>
                <a:ea typeface="+mn-ea"/>
                <a:cs typeface="+mn-cs"/>
              </a:rPr>
              <a:t>iBooks</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Kobo for </a:t>
            </a:r>
            <a:r>
              <a:rPr kumimoji="0" lang="en-US" sz="3200" b="0" i="0" u="none" strike="noStrike" kern="1200" cap="none" spc="0" normalizeH="0" noProof="0" dirty="0" err="1" smtClean="0">
                <a:ln>
                  <a:noFill/>
                </a:ln>
                <a:solidFill>
                  <a:schemeClr val="tx1"/>
                </a:solidFill>
                <a:effectLst/>
                <a:uLnTx/>
                <a:uFillTx/>
                <a:latin typeface="Minion Pro" pitchFamily="18" charset="0"/>
                <a:ea typeface="+mn-ea"/>
                <a:cs typeface="+mn-cs"/>
              </a:rPr>
              <a:t>iOS</a:t>
            </a:r>
            <a:r>
              <a:rPr kumimoji="0" lang="en-US" sz="3200" b="0" i="0" u="none" strike="noStrike" kern="1200" cap="none" spc="0" normalizeH="0" noProof="0" dirty="0" smtClean="0">
                <a:ln>
                  <a:noFill/>
                </a:ln>
                <a:solidFill>
                  <a:schemeClr val="tx1"/>
                </a:solidFill>
                <a:effectLst/>
                <a:uLnTx/>
                <a:uFillTx/>
                <a:latin typeface="Minion Pro" pitchFamily="18" charset="0"/>
                <a:ea typeface="+mn-ea"/>
                <a:cs typeface="+mn-cs"/>
              </a:rPr>
              <a:t>, and </a:t>
            </a:r>
            <a:r>
              <a:rPr kumimoji="0" lang="en-US" sz="3200" b="0" i="0" u="none" strike="noStrike" kern="1200" cap="none" spc="0" normalizeH="0" noProof="0" dirty="0" err="1" smtClean="0">
                <a:ln>
                  <a:noFill/>
                </a:ln>
                <a:solidFill>
                  <a:schemeClr val="tx1"/>
                </a:solidFill>
                <a:effectLst/>
                <a:uLnTx/>
                <a:uFillTx/>
                <a:latin typeface="Minion Pro" pitchFamily="18" charset="0"/>
                <a:ea typeface="+mn-ea"/>
                <a:cs typeface="+mn-cs"/>
              </a:rPr>
              <a:t>Readium</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Trigger supported by </a:t>
            </a:r>
            <a:r>
              <a:rPr lang="en-US" sz="3200" dirty="0" err="1" smtClean="0">
                <a:latin typeface="Minion Pro" pitchFamily="18" charset="0"/>
              </a:rPr>
              <a:t>iOS</a:t>
            </a:r>
            <a:r>
              <a:rPr lang="en-US" sz="3200" dirty="0" smtClean="0">
                <a:latin typeface="Minion Pro" pitchFamily="18" charset="0"/>
              </a:rPr>
              <a:t> and </a:t>
            </a:r>
            <a:r>
              <a:rPr lang="en-US" sz="3200" dirty="0" err="1" smtClean="0">
                <a:latin typeface="Minion Pro" pitchFamily="18" charset="0"/>
              </a:rPr>
              <a:t>Readium</a:t>
            </a:r>
            <a:endParaRPr lang="en-US" sz="3200" dirty="0" smtClean="0">
              <a:latin typeface="Minion Pro"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Switch not supported by Kobo Mini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52500" lnSpcReduction="20000"/>
          </a:bodyPr>
          <a:lstStyle/>
          <a:p>
            <a:pPr lvl="0" algn="ctr">
              <a:spcBef>
                <a:spcPct val="0"/>
              </a:spcBef>
              <a:defRPr/>
            </a:pPr>
            <a:r>
              <a:rPr lang="en-US" sz="5800" dirty="0" smtClean="0">
                <a:solidFill>
                  <a:schemeClr val="accent2"/>
                </a:solidFill>
                <a:latin typeface="Myriad Pro" pitchFamily="34" charset="0"/>
              </a:rPr>
              <a:t>Interactivity</a:t>
            </a:r>
          </a:p>
          <a:p>
            <a:pPr lvl="0" algn="ctr">
              <a:spcBef>
                <a:spcPct val="0"/>
              </a:spcBef>
              <a:defRPr/>
            </a:pPr>
            <a:r>
              <a:rPr lang="en-US" sz="8900" dirty="0" smtClean="0">
                <a:solidFill>
                  <a:schemeClr val="accent2"/>
                </a:solidFill>
                <a:latin typeface="Myriad Pro" pitchFamily="34" charset="0"/>
              </a:rPr>
              <a:t>Workarounds</a:t>
            </a:r>
            <a:endParaRPr lang="en-US" sz="8900" dirty="0">
              <a:solidFill>
                <a:schemeClr val="accent2"/>
              </a:solidFill>
              <a:latin typeface="Myriad Pro" pitchFamily="34" charset="0"/>
            </a:endParaRPr>
          </a:p>
        </p:txBody>
      </p:sp>
      <p:sp>
        <p:nvSpPr>
          <p:cNvPr id="4" name="Content Placeholder 2"/>
          <p:cNvSpPr txBox="1">
            <a:spLocks/>
          </p:cNvSpPr>
          <p:nvPr/>
        </p:nvSpPr>
        <p:spPr>
          <a:xfrm>
            <a:off x="533400" y="1570037"/>
            <a:ext cx="8229600" cy="4525963"/>
          </a:xfrm>
          <a:prstGeom prst="rect">
            <a:avLst/>
          </a:prstGeom>
        </p:spPr>
        <p:txBody>
          <a:bodyPr>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latin typeface="Minion Pro" pitchFamily="18" charset="0"/>
              </a:rPr>
              <a:t>How do you work around lack of support for interactivity?</a:t>
            </a:r>
            <a:endParaRPr kumimoji="0" lang="en-US" sz="28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rPr>
              <a:t>Design content so the interactive bits are not essential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Alternately, limit your market to just a few devices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Minion Pro" pitchFamily="18" charset="0"/>
              </a:rPr>
              <a:t>Consider media queries; can have an interactive CSS 3 version and a non-interactive CSS </a:t>
            </a:r>
            <a:r>
              <a:rPr lang="en-US" sz="3200" smtClean="0">
                <a:latin typeface="Minion Pro" pitchFamily="18" charset="0"/>
              </a:rPr>
              <a:t>2 version</a:t>
            </a:r>
            <a:endParaRPr kumimoji="0" lang="en-US" sz="3200" b="0" i="0" u="none" strike="noStrike" kern="1200" cap="none" spc="0" normalizeH="0" baseline="0" noProof="0" dirty="0" smtClean="0">
              <a:ln>
                <a:noFill/>
              </a:ln>
              <a:solidFill>
                <a:schemeClr val="tx1"/>
              </a:solidFill>
              <a:effectLst/>
              <a:uLnTx/>
              <a:uFillTx/>
              <a:latin typeface="Minion Pro" pitchFamily="18"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Centering</a:t>
            </a:r>
            <a:endParaRPr lang="en-US" dirty="0"/>
          </a:p>
        </p:txBody>
      </p:sp>
      <p:sp>
        <p:nvSpPr>
          <p:cNvPr id="3" name="Subtitle 2"/>
          <p:cNvSpPr>
            <a:spLocks noGrp="1"/>
          </p:cNvSpPr>
          <p:nvPr>
            <p:ph type="subTitle" idx="1"/>
          </p:nvPr>
        </p:nvSpPr>
        <p:spPr>
          <a:xfrm>
            <a:off x="1028700" y="3886200"/>
            <a:ext cx="7086600" cy="1752600"/>
          </a:xfrm>
        </p:spPr>
        <p:txBody>
          <a:bodyPr/>
          <a:lstStyle/>
          <a:p>
            <a:r>
              <a:rPr lang="en-US" dirty="0"/>
              <a:t>Center is a very tough position to play. </a:t>
            </a:r>
          </a:p>
          <a:p>
            <a:r>
              <a:rPr lang="en-US" dirty="0" smtClean="0"/>
              <a:t>―Kareem </a:t>
            </a:r>
            <a:r>
              <a:rPr lang="en-US" dirty="0"/>
              <a:t>Abdul-Jabbar </a:t>
            </a:r>
          </a:p>
        </p:txBody>
      </p:sp>
    </p:spTree>
    <p:extLst>
      <p:ext uri="{BB962C8B-B14F-4D97-AF65-F5344CB8AC3E}">
        <p14:creationId xmlns:p14="http://schemas.microsoft.com/office/powerpoint/2010/main" val="3075328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Works all the time:*</a:t>
            </a:r>
          </a:p>
          <a:p>
            <a:pPr lvl="1"/>
            <a:r>
              <a:rPr lang="en-US" dirty="0" smtClean="0"/>
              <a:t>&lt;p style=“</a:t>
            </a:r>
            <a:r>
              <a:rPr lang="en-US" dirty="0" err="1" smtClean="0"/>
              <a:t>text-align:center</a:t>
            </a:r>
            <a:r>
              <a:rPr lang="en-US" dirty="0" smtClean="0"/>
              <a:t>”&gt;Image&lt;/p&gt; or</a:t>
            </a:r>
          </a:p>
          <a:p>
            <a:pPr lvl="1"/>
            <a:r>
              <a:rPr lang="en-US" dirty="0" smtClean="0"/>
              <a:t>&lt;div style=“</a:t>
            </a:r>
            <a:r>
              <a:rPr lang="en-US" dirty="0" err="1" smtClean="0"/>
              <a:t>text-align:center</a:t>
            </a:r>
            <a:r>
              <a:rPr lang="en-US" dirty="0" smtClean="0"/>
              <a:t>”&gt;Image&lt;/p&gt;</a:t>
            </a:r>
          </a:p>
          <a:p>
            <a:pPr lvl="1"/>
            <a:r>
              <a:rPr lang="en-US" dirty="0" smtClean="0"/>
              <a:t>Image must be displayed inline</a:t>
            </a:r>
          </a:p>
          <a:p>
            <a:r>
              <a:rPr lang="en-US" dirty="0" smtClean="0"/>
              <a:t>What should work but doesn’t </a:t>
            </a:r>
          </a:p>
          <a:p>
            <a:pPr lvl="1"/>
            <a:r>
              <a:rPr lang="en-US" dirty="0" smtClean="0"/>
              <a:t>margin: 0 auto</a:t>
            </a:r>
            <a:endParaRPr lang="en-US" dirty="0"/>
          </a:p>
          <a:p>
            <a:pPr lvl="1"/>
            <a:r>
              <a:rPr lang="en-US" dirty="0" smtClean="0"/>
              <a:t>box-pack: center</a:t>
            </a:r>
          </a:p>
          <a:p>
            <a:pPr marL="57150" indent="0">
              <a:buNone/>
            </a:pPr>
            <a:endParaRPr lang="en-US" dirty="0" smtClean="0"/>
          </a:p>
          <a:p>
            <a:pPr marL="57150" indent="0">
              <a:buNone/>
            </a:pPr>
            <a:r>
              <a:rPr lang="en-US" dirty="0" smtClean="0"/>
              <a:t>*styles only displayed inline for demonstration purposes. Feel free (and encouraged) to put them in the CSS.</a:t>
            </a:r>
          </a:p>
        </p:txBody>
      </p:sp>
    </p:spTree>
    <p:extLst>
      <p:ext uri="{BB962C8B-B14F-4D97-AF65-F5344CB8AC3E}">
        <p14:creationId xmlns:p14="http://schemas.microsoft.com/office/powerpoint/2010/main" val="1020791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Content Placeholder 2"/>
          <p:cNvSpPr>
            <a:spLocks noGrp="1"/>
          </p:cNvSpPr>
          <p:nvPr>
            <p:ph idx="1"/>
          </p:nvPr>
        </p:nvSpPr>
        <p:spPr/>
        <p:txBody>
          <a:bodyPr/>
          <a:lstStyle/>
          <a:p>
            <a:r>
              <a:rPr lang="en-US" dirty="0"/>
              <a:t>Works all the time:</a:t>
            </a:r>
          </a:p>
          <a:p>
            <a:pPr lvl="1"/>
            <a:r>
              <a:rPr lang="en-US" dirty="0" smtClean="0"/>
              <a:t>Table </a:t>
            </a:r>
            <a:r>
              <a:rPr lang="en-US" dirty="0" err="1" smtClean="0"/>
              <a:t>display:block</a:t>
            </a:r>
            <a:r>
              <a:rPr lang="en-US" dirty="0" smtClean="0"/>
              <a:t>, set to width less than 100% </a:t>
            </a:r>
          </a:p>
          <a:p>
            <a:pPr lvl="1"/>
            <a:r>
              <a:rPr lang="en-US" dirty="0" smtClean="0"/>
              <a:t>Left/right margins set to (100%-table-width)/2</a:t>
            </a:r>
          </a:p>
          <a:p>
            <a:pPr lvl="1"/>
            <a:r>
              <a:rPr lang="en-US" dirty="0" err="1" smtClean="0"/>
              <a:t>eg</a:t>
            </a:r>
            <a:r>
              <a:rPr lang="en-US" dirty="0"/>
              <a:t> </a:t>
            </a:r>
            <a:r>
              <a:rPr lang="en-US" dirty="0" smtClean="0"/>
              <a:t>Table width: 80%; margin: 0 10%;</a:t>
            </a:r>
            <a:endParaRPr lang="en-US" dirty="0"/>
          </a:p>
          <a:p>
            <a:r>
              <a:rPr lang="en-US" dirty="0"/>
              <a:t>What should work but doesn’t </a:t>
            </a:r>
          </a:p>
          <a:p>
            <a:pPr lvl="1"/>
            <a:r>
              <a:rPr lang="en-US" dirty="0"/>
              <a:t>margin: 0 auto</a:t>
            </a:r>
          </a:p>
          <a:p>
            <a:endParaRPr lang="en-US" dirty="0"/>
          </a:p>
        </p:txBody>
      </p:sp>
    </p:spTree>
    <p:extLst>
      <p:ext uri="{BB962C8B-B14F-4D97-AF65-F5344CB8AC3E}">
        <p14:creationId xmlns:p14="http://schemas.microsoft.com/office/powerpoint/2010/main" val="3252582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Image Formats</a:t>
            </a:r>
            <a:endParaRPr lang="en-US" dirty="0"/>
          </a:p>
        </p:txBody>
      </p:sp>
      <p:sp>
        <p:nvSpPr>
          <p:cNvPr id="5" name="Subtitle 4"/>
          <p:cNvSpPr>
            <a:spLocks noGrp="1"/>
          </p:cNvSpPr>
          <p:nvPr>
            <p:ph type="subTitle" idx="1"/>
          </p:nvPr>
        </p:nvSpPr>
        <p:spPr>
          <a:xfrm>
            <a:off x="914400" y="3886200"/>
            <a:ext cx="7315200" cy="1752600"/>
          </a:xfrm>
        </p:spPr>
        <p:txBody>
          <a:bodyPr>
            <a:normAutofit fontScale="92500" lnSpcReduction="20000"/>
          </a:bodyPr>
          <a:lstStyle/>
          <a:p>
            <a:r>
              <a:rPr lang="en-US" dirty="0"/>
              <a:t>As long as we are engaged in storytelling that moves the culture forward, it doesn't matter what format it is. </a:t>
            </a:r>
          </a:p>
          <a:p>
            <a:r>
              <a:rPr lang="en-US" dirty="0"/>
              <a:t>― </a:t>
            </a:r>
            <a:r>
              <a:rPr lang="en-US" dirty="0" err="1" smtClean="0"/>
              <a:t>LeVar</a:t>
            </a:r>
            <a:r>
              <a:rPr lang="en-US" dirty="0" smtClean="0"/>
              <a:t> </a:t>
            </a:r>
            <a:r>
              <a:rPr lang="en-US" dirty="0"/>
              <a:t>Burton </a:t>
            </a:r>
          </a:p>
        </p:txBody>
      </p:sp>
    </p:spTree>
    <p:extLst>
      <p:ext uri="{BB962C8B-B14F-4D97-AF65-F5344CB8AC3E}">
        <p14:creationId xmlns:p14="http://schemas.microsoft.com/office/powerpoint/2010/main" val="240339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Media Types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GIF</a:t>
            </a:r>
          </a:p>
          <a:p>
            <a:pPr marL="0" indent="0">
              <a:buNone/>
            </a:pPr>
            <a:r>
              <a:rPr lang="en-US" dirty="0" smtClean="0"/>
              <a:t>JPEG</a:t>
            </a:r>
          </a:p>
          <a:p>
            <a:pPr marL="0" indent="0">
              <a:buNone/>
            </a:pPr>
            <a:r>
              <a:rPr lang="en-US" dirty="0" smtClean="0"/>
              <a:t>PNG</a:t>
            </a:r>
          </a:p>
          <a:p>
            <a:pPr marL="0" indent="0">
              <a:buNone/>
            </a:pPr>
            <a:r>
              <a:rPr lang="en-US" dirty="0" smtClean="0"/>
              <a:t>SVG (with a few exceptions—filters, text on a path, rotated text)</a:t>
            </a:r>
          </a:p>
        </p:txBody>
      </p:sp>
    </p:spTree>
    <p:extLst>
      <p:ext uri="{BB962C8B-B14F-4D97-AF65-F5344CB8AC3E}">
        <p14:creationId xmlns:p14="http://schemas.microsoft.com/office/powerpoint/2010/main" val="20135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Manifest Fallbacks</a:t>
            </a:r>
          </a:p>
          <a:p>
            <a:pPr lvl="1"/>
            <a:r>
              <a:rPr lang="en-US" dirty="0" smtClean="0"/>
              <a:t>Required</a:t>
            </a:r>
          </a:p>
          <a:p>
            <a:pPr lvl="1"/>
            <a:r>
              <a:rPr lang="en-US" dirty="0" smtClean="0"/>
              <a:t>Unsupported</a:t>
            </a:r>
          </a:p>
          <a:p>
            <a:endParaRPr lang="en-US" dirty="0" smtClean="0"/>
          </a:p>
          <a:p>
            <a:r>
              <a:rPr lang="en-US" dirty="0" smtClean="0"/>
              <a:t>Content Fallbacks</a:t>
            </a:r>
          </a:p>
          <a:p>
            <a:endParaRPr lang="en-US" dirty="0"/>
          </a:p>
          <a:p>
            <a:endParaRPr lang="en-US" dirty="0" smtClean="0"/>
          </a:p>
          <a:p>
            <a:pPr marL="57150" indent="0">
              <a:buNone/>
            </a:pPr>
            <a:r>
              <a:rPr lang="en-US" sz="2200" dirty="0"/>
              <a:t>&lt;object data="images/formats/</a:t>
            </a:r>
            <a:r>
              <a:rPr lang="en-US" sz="2200" dirty="0" err="1"/>
              <a:t>tga-format.tga</a:t>
            </a:r>
            <a:r>
              <a:rPr lang="en-US" sz="2200" dirty="0"/>
              <a:t>" &gt;</a:t>
            </a:r>
          </a:p>
          <a:p>
            <a:pPr marL="57150" indent="0">
              <a:buNone/>
            </a:pPr>
            <a:r>
              <a:rPr lang="en-US" sz="2200" dirty="0"/>
              <a:t>	&lt;</a:t>
            </a:r>
            <a:r>
              <a:rPr lang="en-US" sz="2200" dirty="0" err="1"/>
              <a:t>param</a:t>
            </a:r>
            <a:r>
              <a:rPr lang="en-US" sz="2200" dirty="0"/>
              <a:t> name="image" value="images/formats/</a:t>
            </a:r>
            <a:r>
              <a:rPr lang="en-US" sz="2200" dirty="0" err="1"/>
              <a:t>tga-format.tga</a:t>
            </a:r>
            <a:r>
              <a:rPr lang="en-US" sz="2200" dirty="0"/>
              <a:t>" /&gt;</a:t>
            </a:r>
          </a:p>
          <a:p>
            <a:pPr marL="57150" indent="0">
              <a:buNone/>
            </a:pPr>
            <a:r>
              <a:rPr lang="en-US" sz="2200" dirty="0"/>
              <a:t>	&lt;</a:t>
            </a:r>
            <a:r>
              <a:rPr lang="en-US" sz="2200" dirty="0" err="1"/>
              <a:t>img</a:t>
            </a:r>
            <a:r>
              <a:rPr lang="en-US" sz="2200" dirty="0"/>
              <a:t> </a:t>
            </a:r>
            <a:r>
              <a:rPr lang="en-US" sz="2200" dirty="0" err="1"/>
              <a:t>src</a:t>
            </a:r>
            <a:r>
              <a:rPr lang="en-US" sz="2200" dirty="0"/>
              <a:t>="images/formats/tga-format.gif" alt="</a:t>
            </a:r>
            <a:r>
              <a:rPr lang="en-US" sz="2200" dirty="0" err="1"/>
              <a:t>fallbackimage</a:t>
            </a:r>
            <a:r>
              <a:rPr lang="en-US" sz="2200" dirty="0"/>
              <a:t>" /&gt;</a:t>
            </a:r>
          </a:p>
          <a:p>
            <a:pPr marL="57150" indent="0">
              <a:buNone/>
            </a:pPr>
            <a:r>
              <a:rPr lang="en-US" sz="2200" dirty="0"/>
              <a:t>&lt;/object&gt;</a:t>
            </a:r>
            <a:endParaRPr lang="en-US" sz="2200" dirty="0" smtClean="0"/>
          </a:p>
        </p:txBody>
      </p:sp>
    </p:spTree>
    <p:extLst>
      <p:ext uri="{BB962C8B-B14F-4D97-AF65-F5344CB8AC3E}">
        <p14:creationId xmlns:p14="http://schemas.microsoft.com/office/powerpoint/2010/main" val="1548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Elements</a:t>
            </a:r>
            <a:endParaRPr lang="en-US" dirty="0"/>
          </a:p>
        </p:txBody>
      </p:sp>
      <p:sp>
        <p:nvSpPr>
          <p:cNvPr id="3" name="Content Placeholder 2"/>
          <p:cNvSpPr>
            <a:spLocks noGrp="1"/>
          </p:cNvSpPr>
          <p:nvPr>
            <p:ph idx="1"/>
          </p:nvPr>
        </p:nvSpPr>
        <p:spPr/>
        <p:txBody>
          <a:bodyPr/>
          <a:lstStyle/>
          <a:p>
            <a:r>
              <a:rPr lang="en-US" dirty="0" smtClean="0"/>
              <a:t>identifier</a:t>
            </a:r>
          </a:p>
          <a:p>
            <a:r>
              <a:rPr lang="en-US" dirty="0" smtClean="0"/>
              <a:t>title</a:t>
            </a:r>
          </a:p>
          <a:p>
            <a:r>
              <a:rPr lang="en-US" dirty="0" smtClean="0"/>
              <a:t>language</a:t>
            </a:r>
          </a:p>
          <a:p>
            <a:r>
              <a:rPr lang="en-US" dirty="0" smtClean="0"/>
              <a:t>meta property=“</a:t>
            </a:r>
            <a:r>
              <a:rPr lang="en-US" dirty="0" err="1" smtClean="0"/>
              <a:t>dcterms:modified</a:t>
            </a:r>
            <a:r>
              <a:rPr lang="en-US" dirty="0" smtClean="0"/>
              <a:t>”</a:t>
            </a:r>
          </a:p>
          <a:p>
            <a:endParaRPr lang="en-US" dirty="0"/>
          </a:p>
        </p:txBody>
      </p:sp>
    </p:spTree>
    <p:extLst>
      <p:ext uri="{BB962C8B-B14F-4D97-AF65-F5344CB8AC3E}">
        <p14:creationId xmlns:p14="http://schemas.microsoft.com/office/powerpoint/2010/main" val="1331482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Sizing Images</a:t>
            </a:r>
            <a:endParaRPr lang="en-US" dirty="0"/>
          </a:p>
        </p:txBody>
      </p:sp>
      <p:sp>
        <p:nvSpPr>
          <p:cNvPr id="5" name="Subtitle 4"/>
          <p:cNvSpPr>
            <a:spLocks noGrp="1"/>
          </p:cNvSpPr>
          <p:nvPr>
            <p:ph type="subTitle" idx="1"/>
          </p:nvPr>
        </p:nvSpPr>
        <p:spPr/>
        <p:txBody>
          <a:bodyPr/>
          <a:lstStyle/>
          <a:p>
            <a:r>
              <a:rPr lang="en-US" dirty="0"/>
              <a:t>I am large, I contain multitudes</a:t>
            </a:r>
            <a:r>
              <a:rPr lang="en-US" dirty="0" smtClean="0"/>
              <a:t>.</a:t>
            </a:r>
          </a:p>
          <a:p>
            <a:r>
              <a:rPr lang="en-US" dirty="0" smtClean="0"/>
              <a:t>―Walt Whitman, </a:t>
            </a:r>
            <a:r>
              <a:rPr lang="en-US" i="1" dirty="0" smtClean="0"/>
              <a:t>Leaves of Grass</a:t>
            </a:r>
            <a:endParaRPr lang="en-US" i="1" dirty="0"/>
          </a:p>
        </p:txBody>
      </p:sp>
    </p:spTree>
    <p:extLst>
      <p:ext uri="{BB962C8B-B14F-4D97-AF65-F5344CB8AC3E}">
        <p14:creationId xmlns:p14="http://schemas.microsoft.com/office/powerpoint/2010/main" val="460725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Reliable Method</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&lt;div&gt;&lt;</a:t>
            </a:r>
            <a:r>
              <a:rPr lang="en-US" dirty="0" err="1" smtClean="0"/>
              <a:t>img</a:t>
            </a:r>
            <a:r>
              <a:rPr lang="en-US" dirty="0" smtClean="0"/>
              <a:t> /&gt;&lt;/div&gt;</a:t>
            </a:r>
          </a:p>
          <a:p>
            <a:pPr marL="0" indent="0">
              <a:buNone/>
            </a:pPr>
            <a:endParaRPr lang="en-US" dirty="0"/>
          </a:p>
          <a:p>
            <a:pPr marL="0" indent="0">
              <a:buNone/>
            </a:pPr>
            <a:r>
              <a:rPr lang="en-US" sz="4200" dirty="0" smtClean="0"/>
              <a:t>Size the div appropriately</a:t>
            </a:r>
          </a:p>
          <a:p>
            <a:pPr marL="0" indent="0">
              <a:buNone/>
            </a:pPr>
            <a:endParaRPr lang="en-US" dirty="0"/>
          </a:p>
          <a:p>
            <a:pPr marL="400050" lvl="1" indent="0">
              <a:buNone/>
            </a:pPr>
            <a:r>
              <a:rPr lang="en-US" dirty="0" smtClean="0"/>
              <a:t>&lt;div class=“fifty-percent”&gt;&lt;</a:t>
            </a:r>
            <a:r>
              <a:rPr lang="en-US" dirty="0" err="1" smtClean="0"/>
              <a:t>img</a:t>
            </a:r>
            <a:r>
              <a:rPr lang="en-US" dirty="0" smtClean="0"/>
              <a:t> /&gt;&lt;/div&gt;</a:t>
            </a:r>
          </a:p>
          <a:p>
            <a:pPr marL="400050" lvl="1" indent="0">
              <a:buNone/>
            </a:pPr>
            <a:endParaRPr lang="en-US" dirty="0" smtClean="0"/>
          </a:p>
          <a:p>
            <a:pPr marL="400050" lvl="1" indent="0">
              <a:buNone/>
            </a:pPr>
            <a:r>
              <a:rPr lang="en-US" dirty="0" smtClean="0"/>
              <a:t>.fifty-percent {</a:t>
            </a:r>
          </a:p>
          <a:p>
            <a:pPr marL="400050" lvl="1" indent="0">
              <a:buNone/>
            </a:pPr>
            <a:r>
              <a:rPr lang="en-US" dirty="0" smtClean="0"/>
              <a:t>	width:50%;</a:t>
            </a:r>
            <a:endParaRPr lang="en-US" dirty="0"/>
          </a:p>
          <a:p>
            <a:pPr marL="400050" lvl="1" indent="0">
              <a:buNone/>
            </a:pPr>
            <a:r>
              <a:rPr lang="en-US" dirty="0" smtClean="0"/>
              <a:t>}</a:t>
            </a:r>
          </a:p>
          <a:p>
            <a:pPr marL="0" indent="0">
              <a:buNone/>
            </a:pPr>
            <a:endParaRPr lang="en-US" dirty="0"/>
          </a:p>
          <a:p>
            <a:pPr marL="0" indent="0">
              <a:buNone/>
            </a:pPr>
            <a:r>
              <a:rPr lang="en-US" sz="4200" dirty="0" smtClean="0"/>
              <a:t>Size the image to fill the entire container</a:t>
            </a:r>
          </a:p>
          <a:p>
            <a:pPr marL="0" indent="0">
              <a:buNone/>
            </a:pPr>
            <a:endParaRPr lang="en-US" dirty="0" smtClean="0"/>
          </a:p>
          <a:p>
            <a:pPr marL="400050" lvl="1" indent="0">
              <a:buNone/>
            </a:pPr>
            <a:r>
              <a:rPr lang="en-US" dirty="0"/>
              <a:t>&lt;div class=“fifty-percent”&gt;&lt;</a:t>
            </a:r>
            <a:r>
              <a:rPr lang="en-US" dirty="0" err="1"/>
              <a:t>img</a:t>
            </a:r>
            <a:r>
              <a:rPr lang="en-US" dirty="0"/>
              <a:t> </a:t>
            </a:r>
            <a:r>
              <a:rPr lang="en-US" dirty="0" smtClean="0"/>
              <a:t> class=“full” /&gt;&lt;/</a:t>
            </a:r>
            <a:r>
              <a:rPr lang="en-US" dirty="0"/>
              <a:t>div&gt;</a:t>
            </a:r>
          </a:p>
          <a:p>
            <a:pPr marL="400050" lvl="1" indent="0">
              <a:buNone/>
            </a:pPr>
            <a:endParaRPr lang="en-US" dirty="0" smtClean="0"/>
          </a:p>
          <a:p>
            <a:pPr marL="400050" lvl="1" indent="0">
              <a:buNone/>
            </a:pPr>
            <a:r>
              <a:rPr lang="en-US" dirty="0" smtClean="0"/>
              <a:t>.</a:t>
            </a:r>
            <a:r>
              <a:rPr lang="en-US" dirty="0"/>
              <a:t>fifty-percent {</a:t>
            </a:r>
          </a:p>
          <a:p>
            <a:pPr marL="400050" lvl="1" indent="0">
              <a:buNone/>
            </a:pPr>
            <a:r>
              <a:rPr lang="en-US" dirty="0"/>
              <a:t>	width:50%;</a:t>
            </a:r>
          </a:p>
          <a:p>
            <a:pPr marL="400050" lvl="1" indent="0">
              <a:buNone/>
            </a:pPr>
            <a:r>
              <a:rPr lang="en-US" dirty="0" smtClean="0"/>
              <a:t>}</a:t>
            </a:r>
          </a:p>
          <a:p>
            <a:pPr marL="400050" lvl="1" indent="0">
              <a:buNone/>
            </a:pPr>
            <a:r>
              <a:rPr lang="en-US" dirty="0" smtClean="0"/>
              <a:t>.full {</a:t>
            </a:r>
          </a:p>
          <a:p>
            <a:pPr marL="400050" lvl="1" indent="0">
              <a:buNone/>
            </a:pPr>
            <a:r>
              <a:rPr lang="en-US" dirty="0"/>
              <a:t>	</a:t>
            </a:r>
            <a:r>
              <a:rPr lang="en-US" dirty="0" smtClean="0"/>
              <a:t>width: 100%;</a:t>
            </a:r>
            <a:endParaRPr lang="en-US" dirty="0"/>
          </a:p>
          <a:p>
            <a:pPr marL="400050" lvl="1" indent="0">
              <a:buNone/>
            </a:pPr>
            <a:r>
              <a:rPr lang="en-US" dirty="0" smtClean="0"/>
              <a:t>}</a:t>
            </a: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824137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 Sizing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Explicit Size with Relative Constraints:</a:t>
            </a:r>
          </a:p>
          <a:p>
            <a:pPr marL="857250" lvl="2" indent="0">
              <a:buNone/>
            </a:pPr>
            <a:r>
              <a:rPr lang="en-US" dirty="0" smtClean="0"/>
              <a:t>width:100px;</a:t>
            </a:r>
          </a:p>
          <a:p>
            <a:pPr marL="857250" lvl="2" indent="0">
              <a:buNone/>
            </a:pPr>
            <a:r>
              <a:rPr lang="en-US" dirty="0" smtClean="0"/>
              <a:t>max-width: 50%;</a:t>
            </a:r>
          </a:p>
          <a:p>
            <a:pPr marL="857250" lvl="2" indent="0">
              <a:buNone/>
            </a:pPr>
            <a:r>
              <a:rPr lang="en-US" dirty="0" smtClean="0"/>
              <a:t>min-width: 25%;</a:t>
            </a:r>
          </a:p>
          <a:p>
            <a:pPr marL="857250" lvl="2" indent="0">
              <a:buNone/>
            </a:pPr>
            <a:endParaRPr lang="en-US" dirty="0" smtClean="0"/>
          </a:p>
          <a:p>
            <a:r>
              <a:rPr lang="en-US" dirty="0" smtClean="0"/>
              <a:t>Relative Size with Explicit Constraints:</a:t>
            </a:r>
          </a:p>
          <a:p>
            <a:pPr marL="857250" lvl="2" indent="0">
              <a:buNone/>
            </a:pPr>
            <a:r>
              <a:rPr lang="en-US" dirty="0" smtClean="0"/>
              <a:t>width: 50%;</a:t>
            </a:r>
          </a:p>
          <a:p>
            <a:pPr marL="857250" lvl="2" indent="0">
              <a:buNone/>
            </a:pPr>
            <a:r>
              <a:rPr lang="en-US" dirty="0" smtClean="0"/>
              <a:t>max-width: 400px;</a:t>
            </a:r>
          </a:p>
          <a:p>
            <a:pPr marL="857250" lvl="2" indent="0">
              <a:buNone/>
            </a:pPr>
            <a:r>
              <a:rPr lang="en-US" dirty="0" smtClean="0"/>
              <a:t>min-width: 100px;</a:t>
            </a:r>
          </a:p>
          <a:p>
            <a:pPr marL="857250" lvl="2" indent="0">
              <a:buNone/>
            </a:pPr>
            <a:endParaRPr lang="en-US" dirty="0" smtClean="0"/>
          </a:p>
          <a:p>
            <a:r>
              <a:rPr lang="en-US" dirty="0" smtClean="0"/>
              <a:t>Relative Size with Relative Constraints:</a:t>
            </a:r>
          </a:p>
          <a:p>
            <a:pPr marL="857250" lvl="2" indent="0">
              <a:buNone/>
            </a:pPr>
            <a:r>
              <a:rPr lang="en-US" dirty="0" smtClean="0"/>
              <a:t>width: 20em;</a:t>
            </a:r>
          </a:p>
          <a:p>
            <a:pPr marL="857250" lvl="2" indent="0">
              <a:buNone/>
            </a:pPr>
            <a:r>
              <a:rPr lang="en-US" dirty="0" smtClean="0"/>
              <a:t>max-width: 50%;</a:t>
            </a:r>
          </a:p>
          <a:p>
            <a:pPr marL="857250" lvl="2" indent="0">
              <a:buNone/>
            </a:pPr>
            <a:r>
              <a:rPr lang="en-US" dirty="0" smtClean="0"/>
              <a:t>min-width: 25%;</a:t>
            </a:r>
          </a:p>
        </p:txBody>
      </p:sp>
    </p:spTree>
    <p:extLst>
      <p:ext uri="{BB962C8B-B14F-4D97-AF65-F5344CB8AC3E}">
        <p14:creationId xmlns:p14="http://schemas.microsoft.com/office/powerpoint/2010/main" val="15472653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922349"/>
              </p:ext>
            </p:extLst>
          </p:nvPr>
        </p:nvGraphicFramePr>
        <p:xfrm>
          <a:off x="457199" y="1600200"/>
          <a:ext cx="8292019" cy="2362202"/>
        </p:xfrm>
        <a:graphic>
          <a:graphicData uri="http://schemas.openxmlformats.org/drawingml/2006/table">
            <a:tbl>
              <a:tblPr bandRow="1">
                <a:tableStyleId>{5C22544A-7EE6-4342-B048-85BDC9FD1C3A}</a:tableStyleId>
              </a:tblPr>
              <a:tblGrid>
                <a:gridCol w="1346927"/>
                <a:gridCol w="420915"/>
                <a:gridCol w="463007"/>
                <a:gridCol w="1010195"/>
                <a:gridCol w="1010195"/>
                <a:gridCol w="1010195"/>
                <a:gridCol w="1010195"/>
                <a:gridCol w="1010195"/>
                <a:gridCol w="1010195"/>
              </a:tblGrid>
              <a:tr h="468086">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gridSpan="6">
                  <a:txBody>
                    <a:bodyPr/>
                    <a:lstStyle/>
                    <a:p>
                      <a:pPr algn="ctr" fontAlgn="b"/>
                      <a:r>
                        <a:rPr lang="en-US" sz="1900" u="none" strike="noStrike" dirty="0">
                          <a:effectLst/>
                        </a:rPr>
                        <a:t>W=Image Width     M/M=Min/Max-width</a:t>
                      </a:r>
                      <a:endParaRPr lang="en-US" sz="1900" b="0" i="0" u="none" strike="noStrike" dirty="0">
                        <a:solidFill>
                          <a:srgbClr val="000000"/>
                        </a:solidFill>
                        <a:effectLst/>
                        <a:latin typeface="Calibri"/>
                      </a:endParaRPr>
                    </a:p>
                  </a:txBody>
                  <a:tcPr marL="15784" marR="15784" marT="15784" marB="0" anchor="ctr">
                    <a:lnB w="12700" cap="flat" cmpd="sng" algn="ctr">
                      <a:solidFill>
                        <a:schemeClr val="accent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5686">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rowSpan="3">
                  <a:txBody>
                    <a:bodyPr/>
                    <a:lstStyle/>
                    <a:p>
                      <a:pPr algn="ctr" fontAlgn="ctr"/>
                      <a:r>
                        <a:rPr lang="en-US" sz="1900" u="none" strike="noStrike" dirty="0">
                          <a:effectLst/>
                        </a:rPr>
                        <a:t>Units</a:t>
                      </a:r>
                      <a:endParaRPr lang="en-US" sz="1900" b="0" i="0" u="none" strike="noStrike" dirty="0">
                        <a:solidFill>
                          <a:srgbClr val="000000"/>
                        </a:solidFill>
                        <a:effectLst/>
                        <a:latin typeface="Calibri"/>
                      </a:endParaRPr>
                    </a:p>
                  </a:txBody>
                  <a:tcPr marL="15784" marR="15784" marT="15784" marB="0" vert="vert270" anchor="ctr"/>
                </a:tc>
                <a:tc>
                  <a:txBody>
                    <a:bodyPr/>
                    <a:lstStyle/>
                    <a:p>
                      <a:pPr algn="ctr" fontAlgn="b"/>
                      <a:r>
                        <a:rPr lang="en-US" sz="1900" u="none" strike="noStrike">
                          <a:effectLst/>
                        </a:rPr>
                        <a:t>em</a:t>
                      </a:r>
                      <a:endParaRPr lang="en-US" sz="1900" b="0" i="0" u="none" strike="noStrike">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W</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en-US" sz="1900" u="none" strike="noStrike">
                          <a:effectLst/>
                        </a:rPr>
                        <a:t>W</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r>
                        <a:rPr lang="en-US" sz="1900" u="none" strike="noStrike">
                          <a:effectLst/>
                        </a:rPr>
                        <a:t>M/M</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M/M</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algn="ctr" fontAlgn="b"/>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tcPr>
                </a:tc>
              </a:tr>
              <a:tr h="315686">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vMerge="1">
                  <a:txBody>
                    <a:bodyPr/>
                    <a:lstStyle/>
                    <a:p>
                      <a:endParaRPr lang="en-US"/>
                    </a:p>
                  </a:txBody>
                  <a:tcPr/>
                </a:tc>
                <a:tc>
                  <a:txBody>
                    <a:bodyPr/>
                    <a:lstStyle/>
                    <a:p>
                      <a:pPr algn="ctr" fontAlgn="b"/>
                      <a:r>
                        <a:rPr lang="en-US" sz="1900" u="none" strike="noStrike" dirty="0">
                          <a:effectLst/>
                        </a:rPr>
                        <a:t>%</a:t>
                      </a:r>
                      <a:endParaRPr lang="en-US" sz="1900" b="0" i="0" u="none" strike="noStrike" dirty="0">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M/M</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W</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W</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M/M</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tcPr>
                </a:tc>
              </a:tr>
              <a:tr h="315686">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vMerge="1">
                  <a:txBody>
                    <a:bodyPr/>
                    <a:lstStyle/>
                    <a:p>
                      <a:endParaRPr lang="en-US"/>
                    </a:p>
                  </a:txBody>
                  <a:tcPr/>
                </a:tc>
                <a:tc>
                  <a:txBody>
                    <a:bodyPr/>
                    <a:lstStyle/>
                    <a:p>
                      <a:pPr algn="ctr" fontAlgn="b"/>
                      <a:r>
                        <a:rPr lang="en-US" sz="1900" u="none" strike="noStrike">
                          <a:effectLst/>
                        </a:rPr>
                        <a:t>px</a:t>
                      </a:r>
                      <a:endParaRPr lang="en-US" sz="1900" b="0" i="0" u="none" strike="noStrike">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a:effectLst/>
                        </a:rPr>
                        <a:t>M/M</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M/M</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W</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a:effectLst/>
                        </a:rPr>
                        <a:t>W</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tcPr>
                </a:tc>
              </a:tr>
              <a:tr h="315686">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a:txBody>
                    <a:bodyPr/>
                    <a:lstStyle/>
                    <a:p>
                      <a:pPr algn="l" fontAlgn="b"/>
                      <a:endParaRPr lang="en-US" sz="1900" b="0" i="0" u="none" strike="noStrike" dirty="0">
                        <a:solidFill>
                          <a:srgbClr val="000000"/>
                        </a:solidFill>
                        <a:effectLst/>
                        <a:latin typeface="Calibri"/>
                      </a:endParaRPr>
                    </a:p>
                  </a:txBody>
                  <a:tcPr marL="15784" marR="15784" marT="15784" marB="0" anchor="b">
                    <a:noFill/>
                  </a:tcPr>
                </a:tc>
                <a:tc>
                  <a:txBody>
                    <a:bodyPr/>
                    <a:lstStyle/>
                    <a:p>
                      <a:pPr algn="l" fontAlgn="b"/>
                      <a:endParaRPr lang="en-US" sz="1900" b="0" i="0" u="none" strike="noStrike" dirty="0">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noFill/>
                  </a:tcPr>
                </a:tc>
                <a:tc>
                  <a:txBody>
                    <a:bodyPr/>
                    <a:lstStyle/>
                    <a:p>
                      <a:pPr algn="ctr" fontAlgn="b"/>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noFill/>
                  </a:tcPr>
                </a:tc>
              </a:tr>
              <a:tr h="315686">
                <a:tc gridSpan="3">
                  <a:txBody>
                    <a:bodyPr/>
                    <a:lstStyle/>
                    <a:p>
                      <a:pPr algn="r" fontAlgn="b"/>
                      <a:r>
                        <a:rPr lang="en-US" sz="1900" u="none" strike="noStrike">
                          <a:effectLst/>
                        </a:rPr>
                        <a:t>Size controlled by</a:t>
                      </a:r>
                      <a:endParaRPr lang="en-US" sz="1900" b="0" i="0" u="none" strike="noStrike">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ctr" fontAlgn="b"/>
                      <a:r>
                        <a:rPr lang="en-US" sz="1900" u="none" strike="noStrike" dirty="0">
                          <a:effectLst/>
                        </a:rPr>
                        <a:t>Font </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Font </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Viewport</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a:effectLst/>
                        </a:rPr>
                        <a:t>Viewport</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Explicit</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a:effectLst/>
                        </a:rPr>
                        <a:t>Explicit</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tcPr>
                </a:tc>
              </a:tr>
              <a:tr h="315686">
                <a:tc gridSpan="3">
                  <a:txBody>
                    <a:bodyPr/>
                    <a:lstStyle/>
                    <a:p>
                      <a:pPr algn="r" fontAlgn="b"/>
                      <a:r>
                        <a:rPr lang="en-US" sz="1900" u="none" strike="noStrike">
                          <a:effectLst/>
                        </a:rPr>
                        <a:t>Size constrained by</a:t>
                      </a:r>
                      <a:endParaRPr lang="en-US" sz="1900" b="0" i="0" u="none" strike="noStrike">
                        <a:solidFill>
                          <a:srgbClr val="000000"/>
                        </a:solidFill>
                        <a:effectLst/>
                        <a:latin typeface="Calibri"/>
                      </a:endParaRPr>
                    </a:p>
                  </a:txBody>
                  <a:tcPr marL="15784" marR="15784" marT="15784" marB="0" anchor="b">
                    <a:lnR w="12700" cap="flat" cmpd="sng" algn="ctr">
                      <a:solidFill>
                        <a:schemeClr val="accent2"/>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ctr" fontAlgn="b"/>
                      <a:r>
                        <a:rPr lang="en-US" sz="1900" u="none" strike="noStrike" dirty="0">
                          <a:effectLst/>
                        </a:rPr>
                        <a:t>Viewport</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900" u="none" strike="noStrike">
                          <a:effectLst/>
                        </a:rPr>
                        <a:t>Explicit</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Explicit</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900" u="none" strike="noStrike">
                          <a:effectLst/>
                        </a:rPr>
                        <a:t>Font </a:t>
                      </a:r>
                      <a:endParaRPr lang="en-US" sz="1900" b="0" i="0" u="none" strike="noStrike">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fontAlgn="b"/>
                      <a:r>
                        <a:rPr lang="en-US" sz="1900" u="none" strike="noStrike" dirty="0">
                          <a:effectLst/>
                        </a:rPr>
                        <a:t>Font </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900" u="none" strike="noStrike" dirty="0">
                          <a:effectLst/>
                        </a:rPr>
                        <a:t>Viewport</a:t>
                      </a:r>
                      <a:endParaRPr lang="en-US" sz="1900" b="0" i="0" u="none" strike="noStrike" dirty="0">
                        <a:solidFill>
                          <a:srgbClr val="000000"/>
                        </a:solidFill>
                        <a:effectLst/>
                        <a:latin typeface="Calibri"/>
                      </a:endParaRPr>
                    </a:p>
                  </a:txBody>
                  <a:tcPr marL="15784" marR="15784" marT="15784" marB="0" anchor="b">
                    <a:lnL w="12700" cap="flat" cmpd="sng" algn="ctr">
                      <a:solidFill>
                        <a:schemeClr val="accent2"/>
                      </a:solidFill>
                      <a:prstDash val="solid"/>
                      <a:round/>
                      <a:headEnd type="none" w="med" len="med"/>
                      <a:tailEnd type="none" w="med" len="med"/>
                    </a:lnL>
                  </a:tcPr>
                </a:tc>
              </a:tr>
            </a:tbl>
          </a:graphicData>
        </a:graphic>
      </p:graphicFrame>
      <p:cxnSp>
        <p:nvCxnSpPr>
          <p:cNvPr id="8" name="Straight Arrow Connector 7"/>
          <p:cNvCxnSpPr/>
          <p:nvPr/>
        </p:nvCxnSpPr>
        <p:spPr>
          <a:xfrm flipV="1">
            <a:off x="3200400" y="4084320"/>
            <a:ext cx="0" cy="16764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7200" y="4724400"/>
            <a:ext cx="3886200" cy="1477328"/>
          </a:xfrm>
          <a:prstGeom prst="rect">
            <a:avLst/>
          </a:prstGeom>
          <a:noFill/>
        </p:spPr>
        <p:txBody>
          <a:bodyPr wrap="square" rtlCol="0">
            <a:spAutoFit/>
          </a:bodyPr>
          <a:lstStyle/>
          <a:p>
            <a:r>
              <a:rPr lang="en-US" dirty="0" smtClean="0"/>
              <a:t>.image {</a:t>
            </a:r>
          </a:p>
          <a:p>
            <a:pPr lvl="1"/>
            <a:r>
              <a:rPr lang="en-US" dirty="0" smtClean="0"/>
              <a:t>width:30em;</a:t>
            </a:r>
          </a:p>
          <a:p>
            <a:pPr lvl="1"/>
            <a:r>
              <a:rPr lang="en-US" dirty="0" smtClean="0"/>
              <a:t>max-width: 50%;</a:t>
            </a:r>
          </a:p>
          <a:p>
            <a:pPr lvl="1"/>
            <a:r>
              <a:rPr lang="en-US" dirty="0" smtClean="0"/>
              <a:t>min-width: 25%;</a:t>
            </a:r>
          </a:p>
          <a:p>
            <a:r>
              <a:rPr lang="en-US" dirty="0"/>
              <a:t>}</a:t>
            </a:r>
          </a:p>
        </p:txBody>
      </p:sp>
    </p:spTree>
    <p:extLst>
      <p:ext uri="{BB962C8B-B14F-4D97-AF65-F5344CB8AC3E}">
        <p14:creationId xmlns:p14="http://schemas.microsoft.com/office/powerpoint/2010/main" val="1537866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normAutofit fontScale="85000" lnSpcReduction="20000"/>
          </a:bodyPr>
          <a:lstStyle/>
          <a:p>
            <a:r>
              <a:rPr lang="en-US" dirty="0" smtClean="0"/>
              <a:t>Amanda </a:t>
            </a:r>
            <a:r>
              <a:rPr lang="en-US" dirty="0" err="1" smtClean="0"/>
              <a:t>Gomm</a:t>
            </a:r>
            <a:r>
              <a:rPr lang="en-US" dirty="0" smtClean="0"/>
              <a:t> @</a:t>
            </a:r>
            <a:r>
              <a:rPr lang="en-US" dirty="0" err="1" smtClean="0"/>
              <a:t>agomm</a:t>
            </a:r>
            <a:endParaRPr lang="en-US" dirty="0" smtClean="0"/>
          </a:p>
          <a:p>
            <a:r>
              <a:rPr lang="en-US" dirty="0" smtClean="0"/>
              <a:t>Tom </a:t>
            </a:r>
            <a:r>
              <a:rPr lang="en-US" dirty="0" err="1" smtClean="0"/>
              <a:t>McCluskey</a:t>
            </a:r>
            <a:r>
              <a:rPr lang="en-US" dirty="0" smtClean="0"/>
              <a:t> @</a:t>
            </a:r>
            <a:r>
              <a:rPr lang="en-US" dirty="0" err="1" smtClean="0"/>
              <a:t>TomMcCluskey</a:t>
            </a:r>
            <a:endParaRPr lang="en-US" dirty="0" smtClean="0"/>
          </a:p>
          <a:p>
            <a:r>
              <a:rPr lang="en-US" dirty="0" smtClean="0"/>
              <a:t>Digital Bindery</a:t>
            </a:r>
          </a:p>
          <a:p>
            <a:r>
              <a:rPr lang="en-US" dirty="0" smtClean="0"/>
              <a:t>www.digitalbinery.com</a:t>
            </a:r>
            <a:endParaRPr lang="en-US" dirty="0"/>
          </a:p>
        </p:txBody>
      </p:sp>
    </p:spTree>
    <p:extLst>
      <p:ext uri="{BB962C8B-B14F-4D97-AF65-F5344CB8AC3E}">
        <p14:creationId xmlns:p14="http://schemas.microsoft.com/office/powerpoint/2010/main" val="227675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Elements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Contributor</a:t>
            </a:r>
          </a:p>
          <a:p>
            <a:r>
              <a:rPr lang="en-US" dirty="0" smtClean="0"/>
              <a:t>Coverage</a:t>
            </a:r>
          </a:p>
          <a:p>
            <a:r>
              <a:rPr lang="en-US" dirty="0" smtClean="0"/>
              <a:t>Creator</a:t>
            </a:r>
          </a:p>
          <a:p>
            <a:r>
              <a:rPr lang="en-US" dirty="0" smtClean="0"/>
              <a:t>Date</a:t>
            </a:r>
          </a:p>
          <a:p>
            <a:r>
              <a:rPr lang="en-US" dirty="0" smtClean="0"/>
              <a:t>Description</a:t>
            </a:r>
          </a:p>
          <a:p>
            <a:r>
              <a:rPr lang="en-US" dirty="0" smtClean="0"/>
              <a:t>Format</a:t>
            </a:r>
          </a:p>
          <a:p>
            <a:r>
              <a:rPr lang="en-US" dirty="0" smtClean="0"/>
              <a:t>Publisher</a:t>
            </a:r>
          </a:p>
          <a:p>
            <a:r>
              <a:rPr lang="en-US" dirty="0" smtClean="0"/>
              <a:t>Relation</a:t>
            </a:r>
          </a:p>
          <a:p>
            <a:r>
              <a:rPr lang="en-US" dirty="0" smtClean="0"/>
              <a:t>Rights</a:t>
            </a:r>
          </a:p>
          <a:p>
            <a:r>
              <a:rPr lang="en-US" dirty="0" smtClean="0"/>
              <a:t>Source</a:t>
            </a:r>
          </a:p>
          <a:p>
            <a:r>
              <a:rPr lang="en-US" dirty="0" smtClean="0"/>
              <a:t>Subject</a:t>
            </a:r>
          </a:p>
          <a:p>
            <a:r>
              <a:rPr lang="en-US" dirty="0" smtClean="0"/>
              <a:t>Type</a:t>
            </a:r>
          </a:p>
        </p:txBody>
      </p:sp>
    </p:spTree>
    <p:extLst>
      <p:ext uri="{BB962C8B-B14F-4D97-AF65-F5344CB8AC3E}">
        <p14:creationId xmlns:p14="http://schemas.microsoft.com/office/powerpoint/2010/main" val="3896771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little extra information never </a:t>
            </a:r>
            <a:r>
              <a:rPr lang="en-US" dirty="0" smtClean="0"/>
              <a:t/>
            </a:r>
            <a:br>
              <a:rPr lang="en-US" dirty="0" smtClean="0"/>
            </a:br>
            <a:r>
              <a:rPr lang="en-US" dirty="0" smtClean="0"/>
              <a:t>hurt </a:t>
            </a:r>
            <a:r>
              <a:rPr lang="en-US" dirty="0"/>
              <a:t>anybody, right?</a:t>
            </a: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Title</a:t>
            </a:r>
          </a:p>
          <a:p>
            <a:pPr lvl="1"/>
            <a:r>
              <a:rPr lang="en-US" dirty="0" smtClean="0"/>
              <a:t>title-type (main, subtitle, edition, short, etc.)</a:t>
            </a:r>
          </a:p>
          <a:p>
            <a:pPr lvl="1"/>
            <a:r>
              <a:rPr lang="en-US" dirty="0" smtClean="0"/>
              <a:t>display-sequence</a:t>
            </a:r>
            <a:endParaRPr lang="en-US" dirty="0"/>
          </a:p>
          <a:p>
            <a:r>
              <a:rPr lang="en-US" dirty="0" smtClean="0"/>
              <a:t>Creator</a:t>
            </a:r>
          </a:p>
          <a:p>
            <a:pPr lvl="1"/>
            <a:r>
              <a:rPr lang="en-US" dirty="0" smtClean="0"/>
              <a:t>role (author, illustrator, editor, etc.)</a:t>
            </a:r>
          </a:p>
          <a:p>
            <a:pPr lvl="1"/>
            <a:r>
              <a:rPr lang="en-US" dirty="0" smtClean="0"/>
              <a:t>display-sequence</a:t>
            </a:r>
          </a:p>
        </p:txBody>
      </p:sp>
    </p:spTree>
    <p:extLst>
      <p:ext uri="{BB962C8B-B14F-4D97-AF65-F5344CB8AC3E}">
        <p14:creationId xmlns:p14="http://schemas.microsoft.com/office/powerpoint/2010/main" val="42026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5" t="17483" r="4950" b="9087"/>
          <a:stretch/>
        </p:blipFill>
        <p:spPr bwMode="auto">
          <a:xfrm>
            <a:off x="1589315" y="533400"/>
            <a:ext cx="5965371" cy="5791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14500" y="1219200"/>
            <a:ext cx="5715000" cy="2590800"/>
            <a:chOff x="1752600" y="1219200"/>
            <a:chExt cx="5410200" cy="2590800"/>
          </a:xfrm>
        </p:grpSpPr>
        <p:sp>
          <p:nvSpPr>
            <p:cNvPr id="2" name="Rectangle 1"/>
            <p:cNvSpPr/>
            <p:nvPr/>
          </p:nvSpPr>
          <p:spPr>
            <a:xfrm>
              <a:off x="1752600" y="1219200"/>
              <a:ext cx="5410200" cy="2590800"/>
            </a:xfrm>
            <a:prstGeom prst="rect">
              <a:avLst/>
            </a:prstGeom>
            <a:solidFill>
              <a:schemeClr val="tx1">
                <a:lumMod val="75000"/>
                <a:lumOff val="25000"/>
                <a:alpha val="23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1752600" y="1219200"/>
              <a:ext cx="5410200" cy="2590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1752600" y="1219200"/>
              <a:ext cx="5410200" cy="2590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714500" y="4800600"/>
            <a:ext cx="5715000" cy="1447800"/>
            <a:chOff x="1752600" y="1219200"/>
            <a:chExt cx="5410200" cy="2590800"/>
          </a:xfrm>
        </p:grpSpPr>
        <p:sp>
          <p:nvSpPr>
            <p:cNvPr id="10" name="Rectangle 9"/>
            <p:cNvSpPr/>
            <p:nvPr/>
          </p:nvSpPr>
          <p:spPr>
            <a:xfrm>
              <a:off x="1752600" y="1219200"/>
              <a:ext cx="5410200" cy="2590800"/>
            </a:xfrm>
            <a:prstGeom prst="rect">
              <a:avLst/>
            </a:prstGeom>
            <a:solidFill>
              <a:schemeClr val="tx1">
                <a:lumMod val="75000"/>
                <a:lumOff val="25000"/>
                <a:alpha val="23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52600" y="1219200"/>
              <a:ext cx="5410200" cy="2590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752600" y="1219200"/>
              <a:ext cx="5410200" cy="25908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77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igital Bindery">
      <a:dk1>
        <a:sysClr val="windowText" lastClr="000000"/>
      </a:dk1>
      <a:lt1>
        <a:sysClr val="window" lastClr="FFFFFF"/>
      </a:lt1>
      <a:dk2>
        <a:srgbClr val="005C80"/>
      </a:dk2>
      <a:lt2>
        <a:srgbClr val="DDE5A4"/>
      </a:lt2>
      <a:accent1>
        <a:srgbClr val="A5003F"/>
      </a:accent1>
      <a:accent2>
        <a:srgbClr val="700B2A"/>
      </a:accent2>
      <a:accent3>
        <a:srgbClr val="BCA224"/>
      </a:accent3>
      <a:accent4>
        <a:srgbClr val="009AD7"/>
      </a:accent4>
      <a:accent5>
        <a:srgbClr val="005C80"/>
      </a:accent5>
      <a:accent6>
        <a:srgbClr val="ACB75E"/>
      </a:accent6>
      <a:hlink>
        <a:srgbClr val="446492"/>
      </a:hlink>
      <a:folHlink>
        <a:srgbClr val="7090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1437</TotalTime>
  <Words>3066</Words>
  <Application>Microsoft Office PowerPoint</Application>
  <PresentationFormat>On-screen Show (4:3)</PresentationFormat>
  <Paragraphs>485</Paragraphs>
  <Slides>64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Minion Pro</vt:lpstr>
      <vt:lpstr>Minion Pro Med</vt:lpstr>
      <vt:lpstr>Myriad Pro</vt:lpstr>
      <vt:lpstr>Source Code Pro</vt:lpstr>
      <vt:lpstr>Wingdings 3</vt:lpstr>
      <vt:lpstr>Office Theme</vt:lpstr>
      <vt:lpstr>Open Standards  in the  Walled Garden</vt:lpstr>
      <vt:lpstr>Open Standards in the Walled Garden</vt:lpstr>
      <vt:lpstr>Metadata</vt:lpstr>
      <vt:lpstr>Data About Data (and Data and Data and Data)</vt:lpstr>
      <vt:lpstr>Data About Data (and Data and Data and Data)</vt:lpstr>
      <vt:lpstr>Required Elements</vt:lpstr>
      <vt:lpstr>Optional Elements</vt:lpstr>
      <vt:lpstr>A little extra information never  hurt anybody,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Semantics</vt:lpstr>
      <vt:lpstr>Why Semantics?</vt:lpstr>
      <vt:lpstr>HTML5 Semantics</vt:lpstr>
      <vt:lpstr>HTML5 Semantics</vt:lpstr>
      <vt:lpstr>HTML5 Semantics</vt:lpstr>
      <vt:lpstr>HTML5 Semantics</vt:lpstr>
      <vt:lpstr>epub:type</vt:lpstr>
      <vt:lpstr>Media Queries</vt:lpstr>
      <vt:lpstr>Why Media Queries Break Stuff</vt:lpstr>
      <vt:lpstr>Why this is ok</vt:lpstr>
      <vt:lpstr>How</vt:lpstr>
      <vt:lpstr>Example (HTML):</vt:lpstr>
      <vt:lpstr>Example (CSS):</vt:lpstr>
      <vt:lpstr>Other Reliable Queries</vt:lpstr>
      <vt:lpstr>Alternate Stylesheets</vt:lpstr>
      <vt:lpstr>CSS &amp; Visual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Centering</vt:lpstr>
      <vt:lpstr>Images</vt:lpstr>
      <vt:lpstr>Tables</vt:lpstr>
      <vt:lpstr>Image Formats</vt:lpstr>
      <vt:lpstr>Core Media Types</vt:lpstr>
      <vt:lpstr>Foreign Resources</vt:lpstr>
      <vt:lpstr>Sizing Images</vt:lpstr>
      <vt:lpstr>Most Reliable Method</vt:lpstr>
      <vt:lpstr>Responsive Sizing</vt:lpstr>
      <vt:lpstr>More Options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Tom</cp:lastModifiedBy>
  <cp:revision>124</cp:revision>
  <dcterms:created xsi:type="dcterms:W3CDTF">2013-02-09T15:59:18Z</dcterms:created>
  <dcterms:modified xsi:type="dcterms:W3CDTF">2013-02-13T13:22:15Z</dcterms:modified>
</cp:coreProperties>
</file>